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Default Extension="svg" ContentType="image/sv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2" r:id="rId4"/>
    <p:sldId id="263" r:id="rId5"/>
    <p:sldId id="257" r:id="rId6"/>
    <p:sldId id="256" r:id="rId7"/>
    <p:sldId id="259" r:id="rId8"/>
    <p:sldId id="265" r:id="rId9"/>
    <p:sldId id="264" r:id="rId10"/>
    <p:sldId id="261" r:id="rId11"/>
    <p:sldId id="267" r:id="rId12"/>
    <p:sldId id="268" r:id="rId13"/>
    <p:sldId id="270" r:id="rId14"/>
    <p:sldId id="269"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F086E8-1C3A-44A7-B026-108CAB586C12}" v="6302" dt="2019-06-15T15:10:20.1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78" y="-6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nda Shaw" userId="1198c006-3253-4e0c-bbf3-5243df63b3b7" providerId="ADAL" clId="{63F086E8-1C3A-44A7-B026-108CAB586C12}"/>
    <pc:docChg chg="undo custSel mod addSld modSld sldOrd">
      <pc:chgData name="Lynda Shaw" userId="1198c006-3253-4e0c-bbf3-5243df63b3b7" providerId="ADAL" clId="{63F086E8-1C3A-44A7-B026-108CAB586C12}" dt="2019-06-15T15:10:20.139" v="6301" actId="20577"/>
      <pc:docMkLst>
        <pc:docMk/>
      </pc:docMkLst>
      <pc:sldChg chg="addSp delSp modSp mod ord setBg">
        <pc:chgData name="Lynda Shaw" userId="1198c006-3253-4e0c-bbf3-5243df63b3b7" providerId="ADAL" clId="{63F086E8-1C3A-44A7-B026-108CAB586C12}" dt="2019-06-15T14:58:08.568" v="5841"/>
        <pc:sldMkLst>
          <pc:docMk/>
          <pc:sldMk cId="4029183855" sldId="256"/>
        </pc:sldMkLst>
        <pc:spChg chg="mod">
          <ac:chgData name="Lynda Shaw" userId="1198c006-3253-4e0c-bbf3-5243df63b3b7" providerId="ADAL" clId="{63F086E8-1C3A-44A7-B026-108CAB586C12}" dt="2019-06-12T16:35:10.859" v="355" actId="207"/>
          <ac:spMkLst>
            <pc:docMk/>
            <pc:sldMk cId="4029183855" sldId="256"/>
            <ac:spMk id="2" creationId="{872D6503-AEEC-42D2-B7C1-02D2C2237BFA}"/>
          </ac:spMkLst>
        </pc:spChg>
        <pc:spChg chg="add del mod">
          <ac:chgData name="Lynda Shaw" userId="1198c006-3253-4e0c-bbf3-5243df63b3b7" providerId="ADAL" clId="{63F086E8-1C3A-44A7-B026-108CAB586C12}" dt="2019-06-15T14:39:45.980" v="5058" actId="12"/>
          <ac:spMkLst>
            <pc:docMk/>
            <pc:sldMk cId="4029183855" sldId="256"/>
            <ac:spMk id="3" creationId="{934FF45F-73D2-477A-814D-1DC0EFADF5A1}"/>
          </ac:spMkLst>
        </pc:spChg>
        <pc:spChg chg="add del mod">
          <ac:chgData name="Lynda Shaw" userId="1198c006-3253-4e0c-bbf3-5243df63b3b7" providerId="ADAL" clId="{63F086E8-1C3A-44A7-B026-108CAB586C12}" dt="2019-06-12T16:31:17.750" v="292" actId="478"/>
          <ac:spMkLst>
            <pc:docMk/>
            <pc:sldMk cId="4029183855" sldId="256"/>
            <ac:spMk id="5" creationId="{0BC5EB2D-BE2F-477E-9837-293DB6A200D9}"/>
          </ac:spMkLst>
        </pc:spChg>
        <pc:picChg chg="add del mod">
          <ac:chgData name="Lynda Shaw" userId="1198c006-3253-4e0c-bbf3-5243df63b3b7" providerId="ADAL" clId="{63F086E8-1C3A-44A7-B026-108CAB586C12}" dt="2019-06-12T16:31:22.688" v="295"/>
          <ac:picMkLst>
            <pc:docMk/>
            <pc:sldMk cId="4029183855" sldId="256"/>
            <ac:picMk id="2050" creationId="{88A4625F-F6F1-45A4-A798-C8442102FD52}"/>
          </ac:picMkLst>
        </pc:picChg>
        <pc:picChg chg="add del mod">
          <ac:chgData name="Lynda Shaw" userId="1198c006-3253-4e0c-bbf3-5243df63b3b7" providerId="ADAL" clId="{63F086E8-1C3A-44A7-B026-108CAB586C12}" dt="2019-06-12T16:33:08.812" v="322" actId="478"/>
          <ac:picMkLst>
            <pc:docMk/>
            <pc:sldMk cId="4029183855" sldId="256"/>
            <ac:picMk id="2052" creationId="{00137EC4-18B4-4019-8A61-0667F8123DF1}"/>
          </ac:picMkLst>
        </pc:picChg>
        <pc:picChg chg="add mod">
          <ac:chgData name="Lynda Shaw" userId="1198c006-3253-4e0c-bbf3-5243df63b3b7" providerId="ADAL" clId="{63F086E8-1C3A-44A7-B026-108CAB586C12}" dt="2019-06-12T16:34:19.048" v="350" actId="26606"/>
          <ac:picMkLst>
            <pc:docMk/>
            <pc:sldMk cId="4029183855" sldId="256"/>
            <ac:picMk id="2054" creationId="{9CA85EB9-C784-49B0-BC03-8433E38127DE}"/>
          </ac:picMkLst>
        </pc:picChg>
      </pc:sldChg>
      <pc:sldChg chg="ord">
        <pc:chgData name="Lynda Shaw" userId="1198c006-3253-4e0c-bbf3-5243df63b3b7" providerId="ADAL" clId="{63F086E8-1C3A-44A7-B026-108CAB586C12}" dt="2019-06-15T14:58:05.005" v="5840"/>
        <pc:sldMkLst>
          <pc:docMk/>
          <pc:sldMk cId="4283410106" sldId="257"/>
        </pc:sldMkLst>
      </pc:sldChg>
      <pc:sldChg chg="addSp delSp modSp mod ord setBg">
        <pc:chgData name="Lynda Shaw" userId="1198c006-3253-4e0c-bbf3-5243df63b3b7" providerId="ADAL" clId="{63F086E8-1C3A-44A7-B026-108CAB586C12}" dt="2019-06-15T14:29:03.275" v="4863" actId="2"/>
        <pc:sldMkLst>
          <pc:docMk/>
          <pc:sldMk cId="4078503983" sldId="258"/>
        </pc:sldMkLst>
        <pc:spChg chg="mod">
          <ac:chgData name="Lynda Shaw" userId="1198c006-3253-4e0c-bbf3-5243df63b3b7" providerId="ADAL" clId="{63F086E8-1C3A-44A7-B026-108CAB586C12}" dt="2019-06-12T16:47:13.077" v="874" actId="207"/>
          <ac:spMkLst>
            <pc:docMk/>
            <pc:sldMk cId="4078503983" sldId="258"/>
            <ac:spMk id="2" creationId="{3D70322C-7249-45E9-A584-473827F447FD}"/>
          </ac:spMkLst>
        </pc:spChg>
        <pc:spChg chg="add del mod ord">
          <ac:chgData name="Lynda Shaw" userId="1198c006-3253-4e0c-bbf3-5243df63b3b7" providerId="ADAL" clId="{63F086E8-1C3A-44A7-B026-108CAB586C12}" dt="2019-06-15T14:29:03.275" v="4863" actId="2"/>
          <ac:spMkLst>
            <pc:docMk/>
            <pc:sldMk cId="4078503983" sldId="258"/>
            <ac:spMk id="3" creationId="{B460E03A-AE93-45AB-AB76-BDFF224C2CBE}"/>
          </ac:spMkLst>
        </pc:spChg>
        <pc:spChg chg="add del mod">
          <ac:chgData name="Lynda Shaw" userId="1198c006-3253-4e0c-bbf3-5243df63b3b7" providerId="ADAL" clId="{63F086E8-1C3A-44A7-B026-108CAB586C12}" dt="2019-06-12T16:23:59.999" v="180" actId="478"/>
          <ac:spMkLst>
            <pc:docMk/>
            <pc:sldMk cId="4078503983" sldId="258"/>
            <ac:spMk id="5" creationId="{55B0C3C1-3C8C-462C-9938-CB7471E636BA}"/>
          </ac:spMkLst>
        </pc:spChg>
        <pc:spChg chg="add del mod">
          <ac:chgData name="Lynda Shaw" userId="1198c006-3253-4e0c-bbf3-5243df63b3b7" providerId="ADAL" clId="{63F086E8-1C3A-44A7-B026-108CAB586C12}" dt="2019-06-12T16:24:22.640" v="186" actId="478"/>
          <ac:spMkLst>
            <pc:docMk/>
            <pc:sldMk cId="4078503983" sldId="258"/>
            <ac:spMk id="7" creationId="{8B05BA58-D852-4806-9F9D-5F43A1D4F856}"/>
          </ac:spMkLst>
        </pc:spChg>
        <pc:spChg chg="add">
          <ac:chgData name="Lynda Shaw" userId="1198c006-3253-4e0c-bbf3-5243df63b3b7" providerId="ADAL" clId="{63F086E8-1C3A-44A7-B026-108CAB586C12}" dt="2019-06-12T16:27:24.297" v="210" actId="26606"/>
          <ac:spMkLst>
            <pc:docMk/>
            <pc:sldMk cId="4078503983" sldId="258"/>
            <ac:spMk id="75" creationId="{C95B82D5-A8BB-45BF-BED8-C7B206892100}"/>
          </ac:spMkLst>
        </pc:spChg>
        <pc:spChg chg="add">
          <ac:chgData name="Lynda Shaw" userId="1198c006-3253-4e0c-bbf3-5243df63b3b7" providerId="ADAL" clId="{63F086E8-1C3A-44A7-B026-108CAB586C12}" dt="2019-06-12T16:27:24.297" v="210" actId="26606"/>
          <ac:spMkLst>
            <pc:docMk/>
            <pc:sldMk cId="4078503983" sldId="258"/>
            <ac:spMk id="77" creationId="{296C61EC-FBF4-4216-BE67-6C864D30A01C}"/>
          </ac:spMkLst>
        </pc:spChg>
        <pc:picChg chg="add del mod">
          <ac:chgData name="Lynda Shaw" userId="1198c006-3253-4e0c-bbf3-5243df63b3b7" providerId="ADAL" clId="{63F086E8-1C3A-44A7-B026-108CAB586C12}" dt="2019-06-12T16:20:13.641" v="165" actId="478"/>
          <ac:picMkLst>
            <pc:docMk/>
            <pc:sldMk cId="4078503983" sldId="258"/>
            <ac:picMk id="1026" creationId="{3031DE1C-77CC-4821-992B-9C4FC28E3FE3}"/>
          </ac:picMkLst>
        </pc:picChg>
        <pc:picChg chg="add mod ord">
          <ac:chgData name="Lynda Shaw" userId="1198c006-3253-4e0c-bbf3-5243df63b3b7" providerId="ADAL" clId="{63F086E8-1C3A-44A7-B026-108CAB586C12}" dt="2019-06-12T16:27:24.297" v="210" actId="26606"/>
          <ac:picMkLst>
            <pc:docMk/>
            <pc:sldMk cId="4078503983" sldId="258"/>
            <ac:picMk id="1028" creationId="{F15B0DA8-BA62-476B-95D3-81C9D29844BA}"/>
          </ac:picMkLst>
        </pc:picChg>
        <pc:picChg chg="add del mod ord">
          <ac:chgData name="Lynda Shaw" userId="1198c006-3253-4e0c-bbf3-5243df63b3b7" providerId="ADAL" clId="{63F086E8-1C3A-44A7-B026-108CAB586C12}" dt="2019-06-12T16:27:24.297" v="210" actId="26606"/>
          <ac:picMkLst>
            <pc:docMk/>
            <pc:sldMk cId="4078503983" sldId="258"/>
            <ac:picMk id="1030" creationId="{D9818280-BC5E-46B9-9F9F-9E8270A9E845}"/>
          </ac:picMkLst>
        </pc:picChg>
        <pc:cxnChg chg="add del">
          <ac:chgData name="Lynda Shaw" userId="1198c006-3253-4e0c-bbf3-5243df63b3b7" providerId="ADAL" clId="{63F086E8-1C3A-44A7-B026-108CAB586C12}" dt="2019-06-12T16:19:48.312" v="160" actId="26606"/>
          <ac:cxnSpMkLst>
            <pc:docMk/>
            <pc:sldMk cId="4078503983" sldId="258"/>
            <ac:cxnSpMk id="71" creationId="{E4A809D5-3600-46D4-A466-67F2349A54FB}"/>
          </ac:cxnSpMkLst>
        </pc:cxnChg>
      </pc:sldChg>
      <pc:sldChg chg="addSp delSp modSp add mod ord setBg">
        <pc:chgData name="Lynda Shaw" userId="1198c006-3253-4e0c-bbf3-5243df63b3b7" providerId="ADAL" clId="{63F086E8-1C3A-44A7-B026-108CAB586C12}" dt="2019-06-15T15:10:20.139" v="6301" actId="20577"/>
        <pc:sldMkLst>
          <pc:docMk/>
          <pc:sldMk cId="1472948082" sldId="259"/>
        </pc:sldMkLst>
        <pc:spChg chg="mod">
          <ac:chgData name="Lynda Shaw" userId="1198c006-3253-4e0c-bbf3-5243df63b3b7" providerId="ADAL" clId="{63F086E8-1C3A-44A7-B026-108CAB586C12}" dt="2019-06-12T16:45:31.047" v="867" actId="207"/>
          <ac:spMkLst>
            <pc:docMk/>
            <pc:sldMk cId="1472948082" sldId="259"/>
            <ac:spMk id="2" creationId="{B1CB1CE7-8A4C-4AD6-86EF-DAC269124D17}"/>
          </ac:spMkLst>
        </pc:spChg>
        <pc:spChg chg="add del mod">
          <ac:chgData name="Lynda Shaw" userId="1198c006-3253-4e0c-bbf3-5243df63b3b7" providerId="ADAL" clId="{63F086E8-1C3A-44A7-B026-108CAB586C12}" dt="2019-06-15T15:10:20.139" v="6301" actId="20577"/>
          <ac:spMkLst>
            <pc:docMk/>
            <pc:sldMk cId="1472948082" sldId="259"/>
            <ac:spMk id="3" creationId="{367A8039-93B9-4B53-9941-BC7B1D7D166B}"/>
          </ac:spMkLst>
        </pc:spChg>
        <pc:spChg chg="add del mod">
          <ac:chgData name="Lynda Shaw" userId="1198c006-3253-4e0c-bbf3-5243df63b3b7" providerId="ADAL" clId="{63F086E8-1C3A-44A7-B026-108CAB586C12}" dt="2019-06-12T16:57:48.594" v="973" actId="478"/>
          <ac:spMkLst>
            <pc:docMk/>
            <pc:sldMk cId="1472948082" sldId="259"/>
            <ac:spMk id="5" creationId="{30DCB330-E2CE-4789-8280-60B841D34FEA}"/>
          </ac:spMkLst>
        </pc:spChg>
        <pc:spChg chg="add">
          <ac:chgData name="Lynda Shaw" userId="1198c006-3253-4e0c-bbf3-5243df63b3b7" providerId="ADAL" clId="{63F086E8-1C3A-44A7-B026-108CAB586C12}" dt="2019-06-12T16:45:24.030" v="866" actId="26606"/>
          <ac:spMkLst>
            <pc:docMk/>
            <pc:sldMk cId="1472948082" sldId="259"/>
            <ac:spMk id="8" creationId="{8D70B121-56F4-4848-B38B-182089D909FA}"/>
          </ac:spMkLst>
        </pc:spChg>
        <pc:picChg chg="add del mod">
          <ac:chgData name="Lynda Shaw" userId="1198c006-3253-4e0c-bbf3-5243df63b3b7" providerId="ADAL" clId="{63F086E8-1C3A-44A7-B026-108CAB586C12}" dt="2019-06-12T16:57:52.437" v="976"/>
          <ac:picMkLst>
            <pc:docMk/>
            <pc:sldMk cId="1472948082" sldId="259"/>
            <ac:picMk id="3074" creationId="{3ADCDB32-F14E-4415-B828-48896674E99B}"/>
          </ac:picMkLst>
        </pc:picChg>
        <pc:cxnChg chg="add">
          <ac:chgData name="Lynda Shaw" userId="1198c006-3253-4e0c-bbf3-5243df63b3b7" providerId="ADAL" clId="{63F086E8-1C3A-44A7-B026-108CAB586C12}" dt="2019-06-12T16:45:24.030" v="866" actId="26606"/>
          <ac:cxnSpMkLst>
            <pc:docMk/>
            <pc:sldMk cId="1472948082" sldId="259"/>
            <ac:cxnSpMk id="10" creationId="{2D72A2C9-F3CA-4216-8BAD-FA4C970C3C4E}"/>
          </ac:cxnSpMkLst>
        </pc:cxnChg>
      </pc:sldChg>
      <pc:sldChg chg="addSp modSp add mod ord setBg">
        <pc:chgData name="Lynda Shaw" userId="1198c006-3253-4e0c-bbf3-5243df63b3b7" providerId="ADAL" clId="{63F086E8-1C3A-44A7-B026-108CAB586C12}" dt="2019-06-15T14:31:49.467" v="4896" actId="20577"/>
        <pc:sldMkLst>
          <pc:docMk/>
          <pc:sldMk cId="668625318" sldId="260"/>
        </pc:sldMkLst>
        <pc:spChg chg="mod">
          <ac:chgData name="Lynda Shaw" userId="1198c006-3253-4e0c-bbf3-5243df63b3b7" providerId="ADAL" clId="{63F086E8-1C3A-44A7-B026-108CAB586C12}" dt="2019-06-15T13:28:52.234" v="1263" actId="207"/>
          <ac:spMkLst>
            <pc:docMk/>
            <pc:sldMk cId="668625318" sldId="260"/>
            <ac:spMk id="2" creationId="{63C4F021-E72F-44E1-8754-DB0E9208898A}"/>
          </ac:spMkLst>
        </pc:spChg>
        <pc:spChg chg="mod">
          <ac:chgData name="Lynda Shaw" userId="1198c006-3253-4e0c-bbf3-5243df63b3b7" providerId="ADAL" clId="{63F086E8-1C3A-44A7-B026-108CAB586C12}" dt="2019-06-15T14:31:49.467" v="4896" actId="20577"/>
          <ac:spMkLst>
            <pc:docMk/>
            <pc:sldMk cId="668625318" sldId="260"/>
            <ac:spMk id="3" creationId="{A03F299C-5562-4733-A7EA-044E6F1E649B}"/>
          </ac:spMkLst>
        </pc:spChg>
        <pc:spChg chg="add">
          <ac:chgData name="Lynda Shaw" userId="1198c006-3253-4e0c-bbf3-5243df63b3b7" providerId="ADAL" clId="{63F086E8-1C3A-44A7-B026-108CAB586C12}" dt="2019-06-15T13:28:45.803" v="1262" actId="26606"/>
          <ac:spMkLst>
            <pc:docMk/>
            <pc:sldMk cId="668625318" sldId="260"/>
            <ac:spMk id="8" creationId="{8D70B121-56F4-4848-B38B-182089D909FA}"/>
          </ac:spMkLst>
        </pc:spChg>
        <pc:cxnChg chg="add">
          <ac:chgData name="Lynda Shaw" userId="1198c006-3253-4e0c-bbf3-5243df63b3b7" providerId="ADAL" clId="{63F086E8-1C3A-44A7-B026-108CAB586C12}" dt="2019-06-15T13:28:45.803" v="1262" actId="26606"/>
          <ac:cxnSpMkLst>
            <pc:docMk/>
            <pc:sldMk cId="668625318" sldId="260"/>
            <ac:cxnSpMk id="10" creationId="{2D72A2C9-F3CA-4216-8BAD-FA4C970C3C4E}"/>
          </ac:cxnSpMkLst>
        </pc:cxnChg>
      </pc:sldChg>
      <pc:sldChg chg="addSp delSp modSp add mod setBg setClrOvrMap">
        <pc:chgData name="Lynda Shaw" userId="1198c006-3253-4e0c-bbf3-5243df63b3b7" providerId="ADAL" clId="{63F086E8-1C3A-44A7-B026-108CAB586C12}" dt="2019-06-15T14:48:34.725" v="5342" actId="20577"/>
        <pc:sldMkLst>
          <pc:docMk/>
          <pc:sldMk cId="1123589233" sldId="261"/>
        </pc:sldMkLst>
        <pc:spChg chg="mod">
          <ac:chgData name="Lynda Shaw" userId="1198c006-3253-4e0c-bbf3-5243df63b3b7" providerId="ADAL" clId="{63F086E8-1C3A-44A7-B026-108CAB586C12}" dt="2019-06-15T14:48:34.725" v="5342" actId="20577"/>
          <ac:spMkLst>
            <pc:docMk/>
            <pc:sldMk cId="1123589233" sldId="261"/>
            <ac:spMk id="2" creationId="{9DD55761-535A-470F-B05F-F70DDA28FD73}"/>
          </ac:spMkLst>
        </pc:spChg>
        <pc:spChg chg="add del mod">
          <ac:chgData name="Lynda Shaw" userId="1198c006-3253-4e0c-bbf3-5243df63b3b7" providerId="ADAL" clId="{63F086E8-1C3A-44A7-B026-108CAB586C12}" dt="2019-06-12T16:54:10.968" v="934" actId="26606"/>
          <ac:spMkLst>
            <pc:docMk/>
            <pc:sldMk cId="1123589233" sldId="261"/>
            <ac:spMk id="3" creationId="{393F443D-F5AD-4DE3-9B6B-565C7DCA8DDD}"/>
          </ac:spMkLst>
        </pc:spChg>
        <pc:spChg chg="add del">
          <ac:chgData name="Lynda Shaw" userId="1198c006-3253-4e0c-bbf3-5243df63b3b7" providerId="ADAL" clId="{63F086E8-1C3A-44A7-B026-108CAB586C12}" dt="2019-06-12T16:53:53.313" v="927" actId="26606"/>
          <ac:spMkLst>
            <pc:docMk/>
            <pc:sldMk cId="1123589233" sldId="261"/>
            <ac:spMk id="8" creationId="{8D70B121-56F4-4848-B38B-182089D909FA}"/>
          </ac:spMkLst>
        </pc:spChg>
        <pc:spChg chg="add del">
          <ac:chgData name="Lynda Shaw" userId="1198c006-3253-4e0c-bbf3-5243df63b3b7" providerId="ADAL" clId="{63F086E8-1C3A-44A7-B026-108CAB586C12}" dt="2019-06-12T16:53:57.922" v="929" actId="26606"/>
          <ac:spMkLst>
            <pc:docMk/>
            <pc:sldMk cId="1123589233" sldId="261"/>
            <ac:spMk id="12" creationId="{46C2E80F-49A6-4372-B103-219D417A55ED}"/>
          </ac:spMkLst>
        </pc:spChg>
        <pc:spChg chg="add del">
          <ac:chgData name="Lynda Shaw" userId="1198c006-3253-4e0c-bbf3-5243df63b3b7" providerId="ADAL" clId="{63F086E8-1C3A-44A7-B026-108CAB586C12}" dt="2019-06-12T16:54:06.025" v="931" actId="26606"/>
          <ac:spMkLst>
            <pc:docMk/>
            <pc:sldMk cId="1123589233" sldId="261"/>
            <ac:spMk id="14" creationId="{8D70B121-56F4-4848-B38B-182089D909FA}"/>
          </ac:spMkLst>
        </pc:spChg>
        <pc:spChg chg="add del">
          <ac:chgData name="Lynda Shaw" userId="1198c006-3253-4e0c-bbf3-5243df63b3b7" providerId="ADAL" clId="{63F086E8-1C3A-44A7-B026-108CAB586C12}" dt="2019-06-12T16:54:06.025" v="931" actId="26606"/>
          <ac:spMkLst>
            <pc:docMk/>
            <pc:sldMk cId="1123589233" sldId="261"/>
            <ac:spMk id="16" creationId="{393F443D-F5AD-4DE3-9B6B-565C7DCA8DDD}"/>
          </ac:spMkLst>
        </pc:spChg>
        <pc:spChg chg="add del">
          <ac:chgData name="Lynda Shaw" userId="1198c006-3253-4e0c-bbf3-5243df63b3b7" providerId="ADAL" clId="{63F086E8-1C3A-44A7-B026-108CAB586C12}" dt="2019-06-12T16:54:10.968" v="933" actId="26606"/>
          <ac:spMkLst>
            <pc:docMk/>
            <pc:sldMk cId="1123589233" sldId="261"/>
            <ac:spMk id="32" creationId="{15911E3A-C35B-4EF7-A355-B84E9A14AF4D}"/>
          </ac:spMkLst>
        </pc:spChg>
        <pc:spChg chg="add del">
          <ac:chgData name="Lynda Shaw" userId="1198c006-3253-4e0c-bbf3-5243df63b3b7" providerId="ADAL" clId="{63F086E8-1C3A-44A7-B026-108CAB586C12}" dt="2019-06-12T16:54:10.968" v="933" actId="26606"/>
          <ac:spMkLst>
            <pc:docMk/>
            <pc:sldMk cId="1123589233" sldId="261"/>
            <ac:spMk id="42" creationId="{393F443D-F5AD-4DE3-9B6B-565C7DCA8DDD}"/>
          </ac:spMkLst>
        </pc:spChg>
        <pc:spChg chg="add del">
          <ac:chgData name="Lynda Shaw" userId="1198c006-3253-4e0c-bbf3-5243df63b3b7" providerId="ADAL" clId="{63F086E8-1C3A-44A7-B026-108CAB586C12}" dt="2019-06-15T14:43:34.693" v="5248" actId="26606"/>
          <ac:spMkLst>
            <pc:docMk/>
            <pc:sldMk cId="1123589233" sldId="261"/>
            <ac:spMk id="44" creationId="{8D70B121-56F4-4848-B38B-182089D909FA}"/>
          </ac:spMkLst>
        </pc:spChg>
        <pc:spChg chg="add mod ord">
          <ac:chgData name="Lynda Shaw" userId="1198c006-3253-4e0c-bbf3-5243df63b3b7" providerId="ADAL" clId="{63F086E8-1C3A-44A7-B026-108CAB586C12}" dt="2019-06-15T14:48:15.415" v="5339" actId="26606"/>
          <ac:spMkLst>
            <pc:docMk/>
            <pc:sldMk cId="1123589233" sldId="261"/>
            <ac:spMk id="46" creationId="{393F443D-F5AD-4DE3-9B6B-565C7DCA8DDD}"/>
          </ac:spMkLst>
        </pc:spChg>
        <pc:spChg chg="add del">
          <ac:chgData name="Lynda Shaw" userId="1198c006-3253-4e0c-bbf3-5243df63b3b7" providerId="ADAL" clId="{63F086E8-1C3A-44A7-B026-108CAB586C12}" dt="2019-06-15T14:47:59.459" v="5333" actId="26606"/>
          <ac:spMkLst>
            <pc:docMk/>
            <pc:sldMk cId="1123589233" sldId="261"/>
            <ac:spMk id="84" creationId="{156189E5-8A3E-4CFD-B71B-CCD0F8495E56}"/>
          </ac:spMkLst>
        </pc:spChg>
        <pc:spChg chg="add del">
          <ac:chgData name="Lynda Shaw" userId="1198c006-3253-4e0c-bbf3-5243df63b3b7" providerId="ADAL" clId="{63F086E8-1C3A-44A7-B026-108CAB586C12}" dt="2019-06-15T14:48:06.582" v="5337" actId="26606"/>
          <ac:spMkLst>
            <pc:docMk/>
            <pc:sldMk cId="1123589233" sldId="261"/>
            <ac:spMk id="86" creationId="{70B66945-4967-4040-926D-DCA44313CDAB}"/>
          </ac:spMkLst>
        </pc:spChg>
        <pc:spChg chg="add del">
          <ac:chgData name="Lynda Shaw" userId="1198c006-3253-4e0c-bbf3-5243df63b3b7" providerId="ADAL" clId="{63F086E8-1C3A-44A7-B026-108CAB586C12}" dt="2019-06-15T14:44:29.633" v="5254" actId="26606"/>
          <ac:spMkLst>
            <pc:docMk/>
            <pc:sldMk cId="1123589233" sldId="261"/>
            <ac:spMk id="137" creationId="{823AC064-BC96-4F32-8AE1-B2FD38754823}"/>
          </ac:spMkLst>
        </pc:spChg>
        <pc:spChg chg="add del">
          <ac:chgData name="Lynda Shaw" userId="1198c006-3253-4e0c-bbf3-5243df63b3b7" providerId="ADAL" clId="{63F086E8-1C3A-44A7-B026-108CAB586C12}" dt="2019-06-15T14:44:31.485" v="5256" actId="26606"/>
          <ac:spMkLst>
            <pc:docMk/>
            <pc:sldMk cId="1123589233" sldId="261"/>
            <ac:spMk id="5126" creationId="{87CC2527-562A-4F69-B487-4371E5B243E7}"/>
          </ac:spMkLst>
        </pc:spChg>
        <pc:spChg chg="add del">
          <ac:chgData name="Lynda Shaw" userId="1198c006-3253-4e0c-bbf3-5243df63b3b7" providerId="ADAL" clId="{63F086E8-1C3A-44A7-B026-108CAB586C12}" dt="2019-06-15T14:44:35.581" v="5258" actId="26606"/>
          <ac:spMkLst>
            <pc:docMk/>
            <pc:sldMk cId="1123589233" sldId="261"/>
            <ac:spMk id="5129" creationId="{84867EAF-AE1D-4322-9DE8-383AE3F7BCD9}"/>
          </ac:spMkLst>
        </pc:spChg>
        <pc:spChg chg="add del">
          <ac:chgData name="Lynda Shaw" userId="1198c006-3253-4e0c-bbf3-5243df63b3b7" providerId="ADAL" clId="{63F086E8-1C3A-44A7-B026-108CAB586C12}" dt="2019-06-15T14:48:15.422" v="5340" actId="26606"/>
          <ac:spMkLst>
            <pc:docMk/>
            <pc:sldMk cId="1123589233" sldId="261"/>
            <ac:spMk id="5132" creationId="{ACBE1851-2230-47A9-B000-CE9046EA61B9}"/>
          </ac:spMkLst>
        </pc:spChg>
        <pc:spChg chg="add del">
          <ac:chgData name="Lynda Shaw" userId="1198c006-3253-4e0c-bbf3-5243df63b3b7" providerId="ADAL" clId="{63F086E8-1C3A-44A7-B026-108CAB586C12}" dt="2019-06-15T14:47:59.459" v="5333" actId="26606"/>
          <ac:spMkLst>
            <pc:docMk/>
            <pc:sldMk cId="1123589233" sldId="261"/>
            <ac:spMk id="5135" creationId="{BE95D989-81FA-4BAD-9AD5-E46CEDA91B36}"/>
          </ac:spMkLst>
        </pc:spChg>
        <pc:spChg chg="add del">
          <ac:chgData name="Lynda Shaw" userId="1198c006-3253-4e0c-bbf3-5243df63b3b7" providerId="ADAL" clId="{63F086E8-1C3A-44A7-B026-108CAB586C12}" dt="2019-06-15T14:48:02.307" v="5335" actId="26606"/>
          <ac:spMkLst>
            <pc:docMk/>
            <pc:sldMk cId="1123589233" sldId="261"/>
            <ac:spMk id="5137" creationId="{156189E5-8A3E-4CFD-B71B-CCD0F8495E56}"/>
          </ac:spMkLst>
        </pc:spChg>
        <pc:spChg chg="add del">
          <ac:chgData name="Lynda Shaw" userId="1198c006-3253-4e0c-bbf3-5243df63b3b7" providerId="ADAL" clId="{63F086E8-1C3A-44A7-B026-108CAB586C12}" dt="2019-06-15T14:48:02.307" v="5335" actId="26606"/>
          <ac:spMkLst>
            <pc:docMk/>
            <pc:sldMk cId="1123589233" sldId="261"/>
            <ac:spMk id="5138" creationId="{BE95D989-81FA-4BAD-9AD5-E46CEDA91B36}"/>
          </ac:spMkLst>
        </pc:spChg>
        <pc:spChg chg="add del">
          <ac:chgData name="Lynda Shaw" userId="1198c006-3253-4e0c-bbf3-5243df63b3b7" providerId="ADAL" clId="{63F086E8-1C3A-44A7-B026-108CAB586C12}" dt="2019-06-15T14:48:06.582" v="5337" actId="26606"/>
          <ac:spMkLst>
            <pc:docMk/>
            <pc:sldMk cId="1123589233" sldId="261"/>
            <ac:spMk id="5140" creationId="{C0B27210-D0CA-4654-B3E3-9ABB4F178EA1}"/>
          </ac:spMkLst>
        </pc:spChg>
        <pc:spChg chg="add del">
          <ac:chgData name="Lynda Shaw" userId="1198c006-3253-4e0c-bbf3-5243df63b3b7" providerId="ADAL" clId="{63F086E8-1C3A-44A7-B026-108CAB586C12}" dt="2019-06-15T14:48:06.582" v="5337" actId="26606"/>
          <ac:spMkLst>
            <pc:docMk/>
            <pc:sldMk cId="1123589233" sldId="261"/>
            <ac:spMk id="5141" creationId="{1DB7C82F-AB7E-4F0C-B829-FA1B9C415180}"/>
          </ac:spMkLst>
        </pc:spChg>
        <pc:spChg chg="add del">
          <ac:chgData name="Lynda Shaw" userId="1198c006-3253-4e0c-bbf3-5243df63b3b7" providerId="ADAL" clId="{63F086E8-1C3A-44A7-B026-108CAB586C12}" dt="2019-06-15T14:48:15.415" v="5339" actId="26606"/>
          <ac:spMkLst>
            <pc:docMk/>
            <pc:sldMk cId="1123589233" sldId="261"/>
            <ac:spMk id="5143" creationId="{156189E5-8A3E-4CFD-B71B-CCD0F8495E56}"/>
          </ac:spMkLst>
        </pc:spChg>
        <pc:spChg chg="add del">
          <ac:chgData name="Lynda Shaw" userId="1198c006-3253-4e0c-bbf3-5243df63b3b7" providerId="ADAL" clId="{63F086E8-1C3A-44A7-B026-108CAB586C12}" dt="2019-06-15T14:48:15.415" v="5339" actId="26606"/>
          <ac:spMkLst>
            <pc:docMk/>
            <pc:sldMk cId="1123589233" sldId="261"/>
            <ac:spMk id="5144" creationId="{BE95D989-81FA-4BAD-9AD5-E46CEDA91B36}"/>
          </ac:spMkLst>
        </pc:spChg>
        <pc:spChg chg="add">
          <ac:chgData name="Lynda Shaw" userId="1198c006-3253-4e0c-bbf3-5243df63b3b7" providerId="ADAL" clId="{63F086E8-1C3A-44A7-B026-108CAB586C12}" dt="2019-06-15T14:48:15.422" v="5340" actId="26606"/>
          <ac:spMkLst>
            <pc:docMk/>
            <pc:sldMk cId="1123589233" sldId="261"/>
            <ac:spMk id="5146" creationId="{ACBE1851-2230-47A9-B000-CE9046EA61B9}"/>
          </ac:spMkLst>
        </pc:spChg>
        <pc:grpChg chg="add del">
          <ac:chgData name="Lynda Shaw" userId="1198c006-3253-4e0c-bbf3-5243df63b3b7" providerId="ADAL" clId="{63F086E8-1C3A-44A7-B026-108CAB586C12}" dt="2019-06-12T16:54:10.968" v="933" actId="26606"/>
          <ac:grpSpMkLst>
            <pc:docMk/>
            <pc:sldMk cId="1123589233" sldId="261"/>
            <ac:grpSpMk id="33" creationId="{5F8A7F7F-DD1A-4F41-98AC-B9CE2A620CDC}"/>
          </ac:grpSpMkLst>
        </pc:grpChg>
        <pc:grpChg chg="add del">
          <ac:chgData name="Lynda Shaw" userId="1198c006-3253-4e0c-bbf3-5243df63b3b7" providerId="ADAL" clId="{63F086E8-1C3A-44A7-B026-108CAB586C12}" dt="2019-06-12T16:54:10.968" v="933" actId="26606"/>
          <ac:grpSpMkLst>
            <pc:docMk/>
            <pc:sldMk cId="1123589233" sldId="261"/>
            <ac:grpSpMk id="37" creationId="{E21ADB3D-AD65-44B4-847D-5E90E90A5D16}"/>
          </ac:grpSpMkLst>
        </pc:grpChg>
        <pc:graphicFrameChg chg="add del">
          <ac:chgData name="Lynda Shaw" userId="1198c006-3253-4e0c-bbf3-5243df63b3b7" providerId="ADAL" clId="{63F086E8-1C3A-44A7-B026-108CAB586C12}" dt="2019-06-12T16:53:57.922" v="929" actId="26606"/>
          <ac:graphicFrameMkLst>
            <pc:docMk/>
            <pc:sldMk cId="1123589233" sldId="261"/>
            <ac:graphicFrameMk id="5" creationId="{E5D0F8BB-F218-4D04-A5E6-E49C37943022}"/>
          </ac:graphicFrameMkLst>
        </pc:graphicFrameChg>
        <pc:picChg chg="add del mod">
          <ac:chgData name="Lynda Shaw" userId="1198c006-3253-4e0c-bbf3-5243df63b3b7" providerId="ADAL" clId="{63F086E8-1C3A-44A7-B026-108CAB586C12}" dt="2019-06-15T14:43:46.896" v="5251" actId="478"/>
          <ac:picMkLst>
            <pc:docMk/>
            <pc:sldMk cId="1123589233" sldId="261"/>
            <ac:picMk id="5122" creationId="{F429301D-249D-4E6F-BFD4-DA8CEEE3AE89}"/>
          </ac:picMkLst>
        </pc:picChg>
        <pc:picChg chg="add mod ord">
          <ac:chgData name="Lynda Shaw" userId="1198c006-3253-4e0c-bbf3-5243df63b3b7" providerId="ADAL" clId="{63F086E8-1C3A-44A7-B026-108CAB586C12}" dt="2019-06-15T14:48:15.415" v="5339" actId="26606"/>
          <ac:picMkLst>
            <pc:docMk/>
            <pc:sldMk cId="1123589233" sldId="261"/>
            <ac:picMk id="5124" creationId="{68FDB4D6-E236-4513-91EA-5DC4DACAD0E7}"/>
          </ac:picMkLst>
        </pc:picChg>
        <pc:picChg chg="add del">
          <ac:chgData name="Lynda Shaw" userId="1198c006-3253-4e0c-bbf3-5243df63b3b7" providerId="ADAL" clId="{63F086E8-1C3A-44A7-B026-108CAB586C12}" dt="2019-06-15T14:44:35.581" v="5258" actId="26606"/>
          <ac:picMkLst>
            <pc:docMk/>
            <pc:sldMk cId="1123589233" sldId="261"/>
            <ac:picMk id="5130" creationId="{40676238-7F95-4EEB-836A-7D23927873AD}"/>
          </ac:picMkLst>
        </pc:picChg>
        <pc:cxnChg chg="add del">
          <ac:chgData name="Lynda Shaw" userId="1198c006-3253-4e0c-bbf3-5243df63b3b7" providerId="ADAL" clId="{63F086E8-1C3A-44A7-B026-108CAB586C12}" dt="2019-06-12T16:53:53.313" v="927" actId="26606"/>
          <ac:cxnSpMkLst>
            <pc:docMk/>
            <pc:sldMk cId="1123589233" sldId="261"/>
            <ac:cxnSpMk id="10" creationId="{2D72A2C9-F3CA-4216-8BAD-FA4C970C3C4E}"/>
          </ac:cxnSpMkLst>
        </pc:cxnChg>
        <pc:cxnChg chg="add del">
          <ac:chgData name="Lynda Shaw" userId="1198c006-3253-4e0c-bbf3-5243df63b3b7" providerId="ADAL" clId="{63F086E8-1C3A-44A7-B026-108CAB586C12}" dt="2019-06-12T16:54:06.025" v="931" actId="26606"/>
          <ac:cxnSpMkLst>
            <pc:docMk/>
            <pc:sldMk cId="1123589233" sldId="261"/>
            <ac:cxnSpMk id="15" creationId="{2D72A2C9-F3CA-4216-8BAD-FA4C970C3C4E}"/>
          </ac:cxnSpMkLst>
        </pc:cxnChg>
        <pc:cxnChg chg="add del">
          <ac:chgData name="Lynda Shaw" userId="1198c006-3253-4e0c-bbf3-5243df63b3b7" providerId="ADAL" clId="{63F086E8-1C3A-44A7-B026-108CAB586C12}" dt="2019-06-15T14:43:34.693" v="5248" actId="26606"/>
          <ac:cxnSpMkLst>
            <pc:docMk/>
            <pc:sldMk cId="1123589233" sldId="261"/>
            <ac:cxnSpMk id="45" creationId="{2D72A2C9-F3CA-4216-8BAD-FA4C970C3C4E}"/>
          </ac:cxnSpMkLst>
        </pc:cxnChg>
        <pc:cxnChg chg="add del">
          <ac:chgData name="Lynda Shaw" userId="1198c006-3253-4e0c-bbf3-5243df63b3b7" providerId="ADAL" clId="{63F086E8-1C3A-44A7-B026-108CAB586C12}" dt="2019-06-15T14:44:35.589" v="5259" actId="26606"/>
          <ac:cxnSpMkLst>
            <pc:docMk/>
            <pc:sldMk cId="1123589233" sldId="261"/>
            <ac:cxnSpMk id="71" creationId="{39B7FDC9-F0CE-43A7-9F2A-83DD09DC3453}"/>
          </ac:cxnSpMkLst>
        </pc:cxnChg>
        <pc:cxnChg chg="add del">
          <ac:chgData name="Lynda Shaw" userId="1198c006-3253-4e0c-bbf3-5243df63b3b7" providerId="ADAL" clId="{63F086E8-1C3A-44A7-B026-108CAB586C12}" dt="2019-06-15T14:47:55.358" v="5331" actId="26606"/>
          <ac:cxnSpMkLst>
            <pc:docMk/>
            <pc:sldMk cId="1123589233" sldId="261"/>
            <ac:cxnSpMk id="82" creationId="{39B7FDC9-F0CE-43A7-9F2A-83DD09DC3453}"/>
          </ac:cxnSpMkLst>
        </pc:cxnChg>
        <pc:cxnChg chg="add del">
          <ac:chgData name="Lynda Shaw" userId="1198c006-3253-4e0c-bbf3-5243df63b3b7" providerId="ADAL" clId="{63F086E8-1C3A-44A7-B026-108CAB586C12}" dt="2019-06-15T14:44:29.633" v="5254" actId="26606"/>
          <ac:cxnSpMkLst>
            <pc:docMk/>
            <pc:sldMk cId="1123589233" sldId="261"/>
            <ac:cxnSpMk id="139" creationId="{7E7C77BC-7138-40B1-A15B-20F57A494629}"/>
          </ac:cxnSpMkLst>
        </pc:cxnChg>
        <pc:cxnChg chg="add del">
          <ac:chgData name="Lynda Shaw" userId="1198c006-3253-4e0c-bbf3-5243df63b3b7" providerId="ADAL" clId="{63F086E8-1C3A-44A7-B026-108CAB586C12}" dt="2019-06-15T14:44:31.485" v="5256" actId="26606"/>
          <ac:cxnSpMkLst>
            <pc:docMk/>
            <pc:sldMk cId="1123589233" sldId="261"/>
            <ac:cxnSpMk id="5127" creationId="{BCDAEC91-5BCE-4B55-9CC0-43EF94CB734B}"/>
          </ac:cxnSpMkLst>
        </pc:cxnChg>
        <pc:cxnChg chg="add del">
          <ac:chgData name="Lynda Shaw" userId="1198c006-3253-4e0c-bbf3-5243df63b3b7" providerId="ADAL" clId="{63F086E8-1C3A-44A7-B026-108CAB586C12}" dt="2019-06-15T14:48:15.422" v="5340" actId="26606"/>
          <ac:cxnSpMkLst>
            <pc:docMk/>
            <pc:sldMk cId="1123589233" sldId="261"/>
            <ac:cxnSpMk id="5133" creationId="{23B93832-6514-44F4-849B-5EE2C8A2337D}"/>
          </ac:cxnSpMkLst>
        </pc:cxnChg>
        <pc:cxnChg chg="add">
          <ac:chgData name="Lynda Shaw" userId="1198c006-3253-4e0c-bbf3-5243df63b3b7" providerId="ADAL" clId="{63F086E8-1C3A-44A7-B026-108CAB586C12}" dt="2019-06-15T14:48:15.422" v="5340" actId="26606"/>
          <ac:cxnSpMkLst>
            <pc:docMk/>
            <pc:sldMk cId="1123589233" sldId="261"/>
            <ac:cxnSpMk id="5147" creationId="{23B93832-6514-44F4-849B-5EE2C8A2337D}"/>
          </ac:cxnSpMkLst>
        </pc:cxnChg>
      </pc:sldChg>
      <pc:sldChg chg="addSp delSp modSp add mod setBg">
        <pc:chgData name="Lynda Shaw" userId="1198c006-3253-4e0c-bbf3-5243df63b3b7" providerId="ADAL" clId="{63F086E8-1C3A-44A7-B026-108CAB586C12}" dt="2019-06-15T14:57:26.867" v="5837" actId="27636"/>
        <pc:sldMkLst>
          <pc:docMk/>
          <pc:sldMk cId="4140743576" sldId="262"/>
        </pc:sldMkLst>
        <pc:spChg chg="mod">
          <ac:chgData name="Lynda Shaw" userId="1198c006-3253-4e0c-bbf3-5243df63b3b7" providerId="ADAL" clId="{63F086E8-1C3A-44A7-B026-108CAB586C12}" dt="2019-06-15T14:50:54.448" v="5374" actId="20577"/>
          <ac:spMkLst>
            <pc:docMk/>
            <pc:sldMk cId="4140743576" sldId="262"/>
            <ac:spMk id="2" creationId="{173BB991-8F20-47C8-82AE-AD3F4129A1EA}"/>
          </ac:spMkLst>
        </pc:spChg>
        <pc:spChg chg="add del mod ord">
          <ac:chgData name="Lynda Shaw" userId="1198c006-3253-4e0c-bbf3-5243df63b3b7" providerId="ADAL" clId="{63F086E8-1C3A-44A7-B026-108CAB586C12}" dt="2019-06-15T14:57:26.867" v="5837" actId="27636"/>
          <ac:spMkLst>
            <pc:docMk/>
            <pc:sldMk cId="4140743576" sldId="262"/>
            <ac:spMk id="3" creationId="{2DB48A1A-88DD-425A-BACE-11F1F340296B}"/>
          </ac:spMkLst>
        </pc:spChg>
        <pc:spChg chg="add del mod">
          <ac:chgData name="Lynda Shaw" userId="1198c006-3253-4e0c-bbf3-5243df63b3b7" providerId="ADAL" clId="{63F086E8-1C3A-44A7-B026-108CAB586C12}" dt="2019-06-15T14:30:17.458" v="4869" actId="478"/>
          <ac:spMkLst>
            <pc:docMk/>
            <pc:sldMk cId="4140743576" sldId="262"/>
            <ac:spMk id="5" creationId="{28A340BF-3136-4E17-AAD2-34F9B4C1F020}"/>
          </ac:spMkLst>
        </pc:spChg>
        <pc:picChg chg="add del mod">
          <ac:chgData name="Lynda Shaw" userId="1198c006-3253-4e0c-bbf3-5243df63b3b7" providerId="ADAL" clId="{63F086E8-1C3A-44A7-B026-108CAB586C12}" dt="2019-06-15T14:30:25.546" v="4873"/>
          <ac:picMkLst>
            <pc:docMk/>
            <pc:sldMk cId="4140743576" sldId="262"/>
            <ac:picMk id="2050" creationId="{91AE6347-CB81-4C30-9D84-B436ACC78F4D}"/>
          </ac:picMkLst>
        </pc:picChg>
        <pc:picChg chg="add mod">
          <ac:chgData name="Lynda Shaw" userId="1198c006-3253-4e0c-bbf3-5243df63b3b7" providerId="ADAL" clId="{63F086E8-1C3A-44A7-B026-108CAB586C12}" dt="2019-06-15T14:30:53.681" v="4877" actId="26606"/>
          <ac:picMkLst>
            <pc:docMk/>
            <pc:sldMk cId="4140743576" sldId="262"/>
            <ac:picMk id="2052" creationId="{864B1CCB-A446-4959-B171-61578096A235}"/>
          </ac:picMkLst>
        </pc:picChg>
        <pc:cxnChg chg="add">
          <ac:chgData name="Lynda Shaw" userId="1198c006-3253-4e0c-bbf3-5243df63b3b7" providerId="ADAL" clId="{63F086E8-1C3A-44A7-B026-108CAB586C12}" dt="2019-06-15T14:30:53.681" v="4877" actId="26606"/>
          <ac:cxnSpMkLst>
            <pc:docMk/>
            <pc:sldMk cId="4140743576" sldId="262"/>
            <ac:cxnSpMk id="73" creationId="{39B7FDC9-F0CE-43A7-9F2A-83DD09DC3453}"/>
          </ac:cxnSpMkLst>
        </pc:cxnChg>
      </pc:sldChg>
      <pc:sldChg chg="addSp delSp modSp add mod setBg">
        <pc:chgData name="Lynda Shaw" userId="1198c006-3253-4e0c-bbf3-5243df63b3b7" providerId="ADAL" clId="{63F086E8-1C3A-44A7-B026-108CAB586C12}" dt="2019-06-15T14:57:42.444" v="5839" actId="27636"/>
        <pc:sldMkLst>
          <pc:docMk/>
          <pc:sldMk cId="216356561" sldId="263"/>
        </pc:sldMkLst>
        <pc:spChg chg="mod">
          <ac:chgData name="Lynda Shaw" userId="1198c006-3253-4e0c-bbf3-5243df63b3b7" providerId="ADAL" clId="{63F086E8-1C3A-44A7-B026-108CAB586C12}" dt="2019-06-15T14:32:54.638" v="4899" actId="207"/>
          <ac:spMkLst>
            <pc:docMk/>
            <pc:sldMk cId="216356561" sldId="263"/>
            <ac:spMk id="2" creationId="{DDF3C89F-6B6B-454C-87CF-71C588FD40D1}"/>
          </ac:spMkLst>
        </pc:spChg>
        <pc:spChg chg="mod ord">
          <ac:chgData name="Lynda Shaw" userId="1198c006-3253-4e0c-bbf3-5243df63b3b7" providerId="ADAL" clId="{63F086E8-1C3A-44A7-B026-108CAB586C12}" dt="2019-06-15T14:57:42.444" v="5839" actId="27636"/>
          <ac:spMkLst>
            <pc:docMk/>
            <pc:sldMk cId="216356561" sldId="263"/>
            <ac:spMk id="3" creationId="{96DC157C-A6A8-490C-8AF6-4FDDA9C8BF85}"/>
          </ac:spMkLst>
        </pc:spChg>
        <pc:spChg chg="add del">
          <ac:chgData name="Lynda Shaw" userId="1198c006-3253-4e0c-bbf3-5243df63b3b7" providerId="ADAL" clId="{63F086E8-1C3A-44A7-B026-108CAB586C12}" dt="2019-06-15T14:32:46.314" v="4898" actId="26606"/>
          <ac:spMkLst>
            <pc:docMk/>
            <pc:sldMk cId="216356561" sldId="263"/>
            <ac:spMk id="8" creationId="{8D70B121-56F4-4848-B38B-182089D909FA}"/>
          </ac:spMkLst>
        </pc:spChg>
        <pc:picChg chg="add mod">
          <ac:chgData name="Lynda Shaw" userId="1198c006-3253-4e0c-bbf3-5243df63b3b7" providerId="ADAL" clId="{63F086E8-1C3A-44A7-B026-108CAB586C12}" dt="2019-06-15T14:32:46.314" v="4898" actId="26606"/>
          <ac:picMkLst>
            <pc:docMk/>
            <pc:sldMk cId="216356561" sldId="263"/>
            <ac:picMk id="3074" creationId="{68C48D6E-80E8-4B2B-A020-D97ABF51BD20}"/>
          </ac:picMkLst>
        </pc:picChg>
        <pc:cxnChg chg="add del">
          <ac:chgData name="Lynda Shaw" userId="1198c006-3253-4e0c-bbf3-5243df63b3b7" providerId="ADAL" clId="{63F086E8-1C3A-44A7-B026-108CAB586C12}" dt="2019-06-15T14:32:46.314" v="4898" actId="26606"/>
          <ac:cxnSpMkLst>
            <pc:docMk/>
            <pc:sldMk cId="216356561" sldId="263"/>
            <ac:cxnSpMk id="10" creationId="{2D72A2C9-F3CA-4216-8BAD-FA4C970C3C4E}"/>
          </ac:cxnSpMkLst>
        </pc:cxnChg>
        <pc:cxnChg chg="add">
          <ac:chgData name="Lynda Shaw" userId="1198c006-3253-4e0c-bbf3-5243df63b3b7" providerId="ADAL" clId="{63F086E8-1C3A-44A7-B026-108CAB586C12}" dt="2019-06-15T14:32:46.314" v="4898" actId="26606"/>
          <ac:cxnSpMkLst>
            <pc:docMk/>
            <pc:sldMk cId="216356561" sldId="263"/>
            <ac:cxnSpMk id="71" creationId="{39B7FDC9-F0CE-43A7-9F2A-83DD09DC3453}"/>
          </ac:cxnSpMkLst>
        </pc:cxnChg>
      </pc:sldChg>
      <pc:sldChg chg="addSp delSp modSp add mod setBg">
        <pc:chgData name="Lynda Shaw" userId="1198c006-3253-4e0c-bbf3-5243df63b3b7" providerId="ADAL" clId="{63F086E8-1C3A-44A7-B026-108CAB586C12}" dt="2019-06-15T14:36:53.420" v="4963" actId="207"/>
        <pc:sldMkLst>
          <pc:docMk/>
          <pc:sldMk cId="2590761772" sldId="264"/>
        </pc:sldMkLst>
        <pc:spChg chg="mod">
          <ac:chgData name="Lynda Shaw" userId="1198c006-3253-4e0c-bbf3-5243df63b3b7" providerId="ADAL" clId="{63F086E8-1C3A-44A7-B026-108CAB586C12}" dt="2019-06-15T14:36:53.420" v="4963" actId="207"/>
          <ac:spMkLst>
            <pc:docMk/>
            <pc:sldMk cId="2590761772" sldId="264"/>
            <ac:spMk id="2" creationId="{79FF0571-1BD3-44F3-ABFE-7ED0011AD67F}"/>
          </ac:spMkLst>
        </pc:spChg>
        <pc:spChg chg="mod ord">
          <ac:chgData name="Lynda Shaw" userId="1198c006-3253-4e0c-bbf3-5243df63b3b7" providerId="ADAL" clId="{63F086E8-1C3A-44A7-B026-108CAB586C12}" dt="2019-06-15T14:36:41.124" v="4962" actId="26606"/>
          <ac:spMkLst>
            <pc:docMk/>
            <pc:sldMk cId="2590761772" sldId="264"/>
            <ac:spMk id="3" creationId="{CD7C97E1-32BB-4AC9-B385-4ACA8B8F9393}"/>
          </ac:spMkLst>
        </pc:spChg>
        <pc:spChg chg="add del">
          <ac:chgData name="Lynda Shaw" userId="1198c006-3253-4e0c-bbf3-5243df63b3b7" providerId="ADAL" clId="{63F086E8-1C3A-44A7-B026-108CAB586C12}" dt="2019-06-15T14:35:58.121" v="4957" actId="26606"/>
          <ac:spMkLst>
            <pc:docMk/>
            <pc:sldMk cId="2590761772" sldId="264"/>
            <ac:spMk id="10" creationId="{59A309A7-1751-4ABE-A3C1-EEC40366AD89}"/>
          </ac:spMkLst>
        </pc:spChg>
        <pc:spChg chg="add del">
          <ac:chgData name="Lynda Shaw" userId="1198c006-3253-4e0c-bbf3-5243df63b3b7" providerId="ADAL" clId="{63F086E8-1C3A-44A7-B026-108CAB586C12}" dt="2019-06-15T14:35:58.121" v="4957" actId="26606"/>
          <ac:spMkLst>
            <pc:docMk/>
            <pc:sldMk cId="2590761772" sldId="264"/>
            <ac:spMk id="12" creationId="{967D8EB6-EAE1-4F9C-B398-83321E287204}"/>
          </ac:spMkLst>
        </pc:spChg>
        <pc:spChg chg="add del">
          <ac:chgData name="Lynda Shaw" userId="1198c006-3253-4e0c-bbf3-5243df63b3b7" providerId="ADAL" clId="{63F086E8-1C3A-44A7-B026-108CAB586C12}" dt="2019-06-15T14:36:41.124" v="4962" actId="26606"/>
          <ac:spMkLst>
            <pc:docMk/>
            <pc:sldMk cId="2590761772" sldId="264"/>
            <ac:spMk id="71" creationId="{E02F3C71-C981-4614-98EA-D6C494F8091E}"/>
          </ac:spMkLst>
        </pc:spChg>
        <pc:spChg chg="add del">
          <ac:chgData name="Lynda Shaw" userId="1198c006-3253-4e0c-bbf3-5243df63b3b7" providerId="ADAL" clId="{63F086E8-1C3A-44A7-B026-108CAB586C12}" dt="2019-06-15T14:36:39.748" v="4959" actId="26606"/>
          <ac:spMkLst>
            <pc:docMk/>
            <pc:sldMk cId="2590761772" sldId="264"/>
            <ac:spMk id="135" creationId="{E02F3C71-C981-4614-98EA-D6C494F8091E}"/>
          </ac:spMkLst>
        </pc:spChg>
        <pc:spChg chg="add del">
          <ac:chgData name="Lynda Shaw" userId="1198c006-3253-4e0c-bbf3-5243df63b3b7" providerId="ADAL" clId="{63F086E8-1C3A-44A7-B026-108CAB586C12}" dt="2019-06-15T14:36:41.116" v="4961" actId="26606"/>
          <ac:spMkLst>
            <pc:docMk/>
            <pc:sldMk cId="2590761772" sldId="264"/>
            <ac:spMk id="4100" creationId="{99899462-FC16-43B0-966B-FCA263450716}"/>
          </ac:spMkLst>
        </pc:spChg>
        <pc:spChg chg="add">
          <ac:chgData name="Lynda Shaw" userId="1198c006-3253-4e0c-bbf3-5243df63b3b7" providerId="ADAL" clId="{63F086E8-1C3A-44A7-B026-108CAB586C12}" dt="2019-06-15T14:36:41.124" v="4962" actId="26606"/>
          <ac:spMkLst>
            <pc:docMk/>
            <pc:sldMk cId="2590761772" sldId="264"/>
            <ac:spMk id="4102" creationId="{C95B82D5-A8BB-45BF-BED8-C7B206892100}"/>
          </ac:spMkLst>
        </pc:spChg>
        <pc:spChg chg="add">
          <ac:chgData name="Lynda Shaw" userId="1198c006-3253-4e0c-bbf3-5243df63b3b7" providerId="ADAL" clId="{63F086E8-1C3A-44A7-B026-108CAB586C12}" dt="2019-06-15T14:36:41.124" v="4962" actId="26606"/>
          <ac:spMkLst>
            <pc:docMk/>
            <pc:sldMk cId="2590761772" sldId="264"/>
            <ac:spMk id="4103" creationId="{296C61EC-FBF4-4216-BE67-6C864D30A01C}"/>
          </ac:spMkLst>
        </pc:spChg>
        <pc:picChg chg="add mod ord">
          <ac:chgData name="Lynda Shaw" userId="1198c006-3253-4e0c-bbf3-5243df63b3b7" providerId="ADAL" clId="{63F086E8-1C3A-44A7-B026-108CAB586C12}" dt="2019-06-15T14:36:41.124" v="4962" actId="26606"/>
          <ac:picMkLst>
            <pc:docMk/>
            <pc:sldMk cId="2590761772" sldId="264"/>
            <ac:picMk id="7" creationId="{74C73F59-7BC9-4733-AE4A-2C04455DA893}"/>
          </ac:picMkLst>
        </pc:picChg>
        <pc:picChg chg="add mod ord">
          <ac:chgData name="Lynda Shaw" userId="1198c006-3253-4e0c-bbf3-5243df63b3b7" providerId="ADAL" clId="{63F086E8-1C3A-44A7-B026-108CAB586C12}" dt="2019-06-15T14:36:41.124" v="4962" actId="26606"/>
          <ac:picMkLst>
            <pc:docMk/>
            <pc:sldMk cId="2590761772" sldId="264"/>
            <ac:picMk id="4098" creationId="{534AEA8D-E32A-4BC1-87EB-409851D361F8}"/>
          </ac:picMkLst>
        </pc:picChg>
        <pc:cxnChg chg="add del">
          <ac:chgData name="Lynda Shaw" userId="1198c006-3253-4e0c-bbf3-5243df63b3b7" providerId="ADAL" clId="{63F086E8-1C3A-44A7-B026-108CAB586C12}" dt="2019-06-15T14:36:41.116" v="4961" actId="26606"/>
          <ac:cxnSpMkLst>
            <pc:docMk/>
            <pc:sldMk cId="2590761772" sldId="264"/>
            <ac:cxnSpMk id="137" creationId="{AAFEA932-2DF1-410C-A00A-7A1E7DBF7511}"/>
          </ac:cxnSpMkLst>
        </pc:cxnChg>
      </pc:sldChg>
      <pc:sldChg chg="addSp modSp add mod setBg">
        <pc:chgData name="Lynda Shaw" userId="1198c006-3253-4e0c-bbf3-5243df63b3b7" providerId="ADAL" clId="{63F086E8-1C3A-44A7-B026-108CAB586C12}" dt="2019-06-15T14:49:25.193" v="5343" actId="2711"/>
        <pc:sldMkLst>
          <pc:docMk/>
          <pc:sldMk cId="2866628971" sldId="265"/>
        </pc:sldMkLst>
        <pc:spChg chg="mod">
          <ac:chgData name="Lynda Shaw" userId="1198c006-3253-4e0c-bbf3-5243df63b3b7" providerId="ADAL" clId="{63F086E8-1C3A-44A7-B026-108CAB586C12}" dt="2019-06-15T14:49:25.193" v="5343" actId="2711"/>
          <ac:spMkLst>
            <pc:docMk/>
            <pc:sldMk cId="2866628971" sldId="265"/>
            <ac:spMk id="2" creationId="{83030643-9385-4393-9827-CC4C593FA803}"/>
          </ac:spMkLst>
        </pc:spChg>
        <pc:spChg chg="mod ord">
          <ac:chgData name="Lynda Shaw" userId="1198c006-3253-4e0c-bbf3-5243df63b3b7" providerId="ADAL" clId="{63F086E8-1C3A-44A7-B026-108CAB586C12}" dt="2019-06-15T14:28:29.949" v="4861" actId="26606"/>
          <ac:spMkLst>
            <pc:docMk/>
            <pc:sldMk cId="2866628971" sldId="265"/>
            <ac:spMk id="3" creationId="{DAF247EF-A421-4F12-869A-9EB578E556EA}"/>
          </ac:spMkLst>
        </pc:spChg>
        <pc:picChg chg="add mod">
          <ac:chgData name="Lynda Shaw" userId="1198c006-3253-4e0c-bbf3-5243df63b3b7" providerId="ADAL" clId="{63F086E8-1C3A-44A7-B026-108CAB586C12}" dt="2019-06-15T14:28:29.949" v="4861" actId="26606"/>
          <ac:picMkLst>
            <pc:docMk/>
            <pc:sldMk cId="2866628971" sldId="265"/>
            <ac:picMk id="1026" creationId="{4FF968CF-C0E2-47D8-82AA-8C2F522A7084}"/>
          </ac:picMkLst>
        </pc:picChg>
        <pc:cxnChg chg="add">
          <ac:chgData name="Lynda Shaw" userId="1198c006-3253-4e0c-bbf3-5243df63b3b7" providerId="ADAL" clId="{63F086E8-1C3A-44A7-B026-108CAB586C12}" dt="2019-06-15T14:28:29.949" v="4861" actId="26606"/>
          <ac:cxnSpMkLst>
            <pc:docMk/>
            <pc:sldMk cId="2866628971" sldId="265"/>
            <ac:cxnSpMk id="71" creationId="{39B7FDC9-F0CE-43A7-9F2A-83DD09DC3453}"/>
          </ac:cxnSpMkLst>
        </pc:cxnChg>
      </pc:sldChg>
      <pc:sldChg chg="addSp modSp add mod setBg">
        <pc:chgData name="Lynda Shaw" userId="1198c006-3253-4e0c-bbf3-5243df63b3b7" providerId="ADAL" clId="{63F086E8-1C3A-44A7-B026-108CAB586C12}" dt="2019-06-15T15:06:05.865" v="6197" actId="207"/>
        <pc:sldMkLst>
          <pc:docMk/>
          <pc:sldMk cId="2839214493" sldId="266"/>
        </pc:sldMkLst>
        <pc:spChg chg="mod">
          <ac:chgData name="Lynda Shaw" userId="1198c006-3253-4e0c-bbf3-5243df63b3b7" providerId="ADAL" clId="{63F086E8-1C3A-44A7-B026-108CAB586C12}" dt="2019-06-15T15:06:05.865" v="6197" actId="207"/>
          <ac:spMkLst>
            <pc:docMk/>
            <pc:sldMk cId="2839214493" sldId="266"/>
            <ac:spMk id="2" creationId="{BC75D3C0-BD76-4EB7-900C-8AD270AE4CC5}"/>
          </ac:spMkLst>
        </pc:spChg>
        <pc:spChg chg="mod ord">
          <ac:chgData name="Lynda Shaw" userId="1198c006-3253-4e0c-bbf3-5243df63b3b7" providerId="ADAL" clId="{63F086E8-1C3A-44A7-B026-108CAB586C12}" dt="2019-06-15T15:05:57.730" v="6196" actId="26606"/>
          <ac:spMkLst>
            <pc:docMk/>
            <pc:sldMk cId="2839214493" sldId="266"/>
            <ac:spMk id="3" creationId="{D88D8AC5-8706-4008-84D6-282298827CC9}"/>
          </ac:spMkLst>
        </pc:spChg>
        <pc:picChg chg="add mod">
          <ac:chgData name="Lynda Shaw" userId="1198c006-3253-4e0c-bbf3-5243df63b3b7" providerId="ADAL" clId="{63F086E8-1C3A-44A7-B026-108CAB586C12}" dt="2019-06-15T15:05:57.730" v="6196" actId="26606"/>
          <ac:picMkLst>
            <pc:docMk/>
            <pc:sldMk cId="2839214493" sldId="266"/>
            <ac:picMk id="6146" creationId="{98CCC3C5-C211-4BB9-AFD4-2C5621E10A7B}"/>
          </ac:picMkLst>
        </pc:picChg>
        <pc:cxnChg chg="add">
          <ac:chgData name="Lynda Shaw" userId="1198c006-3253-4e0c-bbf3-5243df63b3b7" providerId="ADAL" clId="{63F086E8-1C3A-44A7-B026-108CAB586C12}" dt="2019-06-15T15:05:57.730" v="6196" actId="26606"/>
          <ac:cxnSpMkLst>
            <pc:docMk/>
            <pc:sldMk cId="2839214493" sldId="266"/>
            <ac:cxnSpMk id="71" creationId="{39B7FDC9-F0CE-43A7-9F2A-83DD09DC3453}"/>
          </ac:cxnSpMkLst>
        </pc:cxn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5DC205-DFD8-49ED-B92C-B3C7D0CB8B7E}" type="doc">
      <dgm:prSet loTypeId="urn:microsoft.com/office/officeart/2005/8/layout/default#1" loCatId="list" qsTypeId="urn:microsoft.com/office/officeart/2005/8/quickstyle/simple1" qsCatId="simple" csTypeId="urn:microsoft.com/office/officeart/2005/8/colors/accent6_2" csCatId="accent6" phldr="1"/>
      <dgm:spPr/>
      <dgm:t>
        <a:bodyPr/>
        <a:lstStyle/>
        <a:p>
          <a:endParaRPr lang="en-US"/>
        </a:p>
      </dgm:t>
    </dgm:pt>
    <dgm:pt modelId="{F035454C-2E14-4E13-AD14-54C1F41736E0}">
      <dgm:prSet/>
      <dgm:spPr/>
      <dgm:t>
        <a:bodyPr/>
        <a:lstStyle/>
        <a:p>
          <a:r>
            <a:rPr lang="en-GB" dirty="0"/>
            <a:t>Named water bottle  (water is always available if your child forgets their bottle).</a:t>
          </a:r>
          <a:endParaRPr lang="en-US" dirty="0"/>
        </a:p>
      </dgm:t>
    </dgm:pt>
    <dgm:pt modelId="{C5BC847B-9DEB-4E07-82D5-8E4733F87D83}" type="parTrans" cxnId="{8587307E-8040-4190-900F-FDEEC10F27DF}">
      <dgm:prSet/>
      <dgm:spPr/>
      <dgm:t>
        <a:bodyPr/>
        <a:lstStyle/>
        <a:p>
          <a:endParaRPr lang="en-US"/>
        </a:p>
      </dgm:t>
    </dgm:pt>
    <dgm:pt modelId="{2EFE6315-3DFA-4EA0-86E8-31940BADC11B}" type="sibTrans" cxnId="{8587307E-8040-4190-900F-FDEEC10F27DF}">
      <dgm:prSet/>
      <dgm:spPr/>
      <dgm:t>
        <a:bodyPr/>
        <a:lstStyle/>
        <a:p>
          <a:endParaRPr lang="en-US"/>
        </a:p>
      </dgm:t>
    </dgm:pt>
    <dgm:pt modelId="{ED151A80-5940-4CFC-9B41-3F6E7754FFC7}">
      <dgm:prSet/>
      <dgm:spPr/>
      <dgm:t>
        <a:bodyPr/>
        <a:lstStyle/>
        <a:p>
          <a:r>
            <a:rPr lang="en-GB" dirty="0"/>
            <a:t>Named wellington boots.                       </a:t>
          </a:r>
          <a:endParaRPr lang="en-US" dirty="0"/>
        </a:p>
      </dgm:t>
    </dgm:pt>
    <dgm:pt modelId="{4071F642-5F46-4F26-B6BC-2C2AB89F6428}" type="parTrans" cxnId="{4851147E-C594-4939-BE78-E19B6831BFBD}">
      <dgm:prSet/>
      <dgm:spPr/>
      <dgm:t>
        <a:bodyPr/>
        <a:lstStyle/>
        <a:p>
          <a:endParaRPr lang="en-US"/>
        </a:p>
      </dgm:t>
    </dgm:pt>
    <dgm:pt modelId="{FB3A64ED-1BAF-4450-9E78-26DF80E531BA}" type="sibTrans" cxnId="{4851147E-C594-4939-BE78-E19B6831BFBD}">
      <dgm:prSet/>
      <dgm:spPr/>
      <dgm:t>
        <a:bodyPr/>
        <a:lstStyle/>
        <a:p>
          <a:endParaRPr lang="en-US"/>
        </a:p>
      </dgm:t>
    </dgm:pt>
    <dgm:pt modelId="{F280AB11-601F-4340-9459-DED97DC20B50}">
      <dgm:prSet/>
      <dgm:spPr/>
      <dgm:t>
        <a:bodyPr/>
        <a:lstStyle/>
        <a:p>
          <a:r>
            <a:rPr lang="en-GB" dirty="0"/>
            <a:t>Named sun hat/winter hat.</a:t>
          </a:r>
          <a:endParaRPr lang="en-US" dirty="0"/>
        </a:p>
      </dgm:t>
    </dgm:pt>
    <dgm:pt modelId="{54968BE7-E7BA-49C2-BD94-04B647BAF852}" type="parTrans" cxnId="{195D39B0-794A-45D8-BCA0-7F7A71A9DBDE}">
      <dgm:prSet/>
      <dgm:spPr/>
      <dgm:t>
        <a:bodyPr/>
        <a:lstStyle/>
        <a:p>
          <a:endParaRPr lang="en-US"/>
        </a:p>
      </dgm:t>
    </dgm:pt>
    <dgm:pt modelId="{B8A61E80-7DF3-4AC7-8C42-458AC909BD5C}" type="sibTrans" cxnId="{195D39B0-794A-45D8-BCA0-7F7A71A9DBDE}">
      <dgm:prSet/>
      <dgm:spPr/>
      <dgm:t>
        <a:bodyPr/>
        <a:lstStyle/>
        <a:p>
          <a:endParaRPr lang="en-US"/>
        </a:p>
      </dgm:t>
    </dgm:pt>
    <dgm:pt modelId="{A65897A2-674D-497B-8004-181B0296388D}">
      <dgm:prSet/>
      <dgm:spPr/>
      <dgm:t>
        <a:bodyPr/>
        <a:lstStyle/>
        <a:p>
          <a:r>
            <a:rPr lang="en-GB" dirty="0"/>
            <a:t>Named spare socks and pants.</a:t>
          </a:r>
          <a:endParaRPr lang="en-US" dirty="0"/>
        </a:p>
      </dgm:t>
    </dgm:pt>
    <dgm:pt modelId="{B99A493F-0EA7-4481-B4B5-298888563A6B}" type="parTrans" cxnId="{CDB43BA6-D788-4C75-98FC-A1D74E4DFDEF}">
      <dgm:prSet/>
      <dgm:spPr/>
      <dgm:t>
        <a:bodyPr/>
        <a:lstStyle/>
        <a:p>
          <a:endParaRPr lang="en-US"/>
        </a:p>
      </dgm:t>
    </dgm:pt>
    <dgm:pt modelId="{AE457E2E-AC53-45CC-A083-BBA87FF28747}" type="sibTrans" cxnId="{CDB43BA6-D788-4C75-98FC-A1D74E4DFDEF}">
      <dgm:prSet/>
      <dgm:spPr/>
      <dgm:t>
        <a:bodyPr/>
        <a:lstStyle/>
        <a:p>
          <a:endParaRPr lang="en-US"/>
        </a:p>
      </dgm:t>
    </dgm:pt>
    <dgm:pt modelId="{AF27854C-9740-4B42-9E4C-8563D1CE5E11}">
      <dgm:prSet/>
      <dgm:spPr/>
      <dgm:t>
        <a:bodyPr/>
        <a:lstStyle/>
        <a:p>
          <a:r>
            <a:rPr lang="en-GB"/>
            <a:t>Named coat.</a:t>
          </a:r>
          <a:endParaRPr lang="en-US" dirty="0"/>
        </a:p>
      </dgm:t>
    </dgm:pt>
    <dgm:pt modelId="{A1E4C324-A4AA-419E-8C06-151A45CBF01F}" type="parTrans" cxnId="{74A06B59-CBFB-4C19-85BC-93E9C7ADC360}">
      <dgm:prSet/>
      <dgm:spPr/>
      <dgm:t>
        <a:bodyPr/>
        <a:lstStyle/>
        <a:p>
          <a:endParaRPr lang="en-US"/>
        </a:p>
      </dgm:t>
    </dgm:pt>
    <dgm:pt modelId="{C9661EDE-9B59-4F00-8E4D-65C272280B26}" type="sibTrans" cxnId="{74A06B59-CBFB-4C19-85BC-93E9C7ADC360}">
      <dgm:prSet/>
      <dgm:spPr/>
      <dgm:t>
        <a:bodyPr/>
        <a:lstStyle/>
        <a:p>
          <a:endParaRPr lang="en-US"/>
        </a:p>
      </dgm:t>
    </dgm:pt>
    <dgm:pt modelId="{EAC19A8F-6A51-4F46-82A8-AB7A89AC3F98}">
      <dgm:prSet/>
      <dgm:spPr/>
      <dgm:t>
        <a:bodyPr/>
        <a:lstStyle/>
        <a:p>
          <a:r>
            <a:rPr lang="en-GB"/>
            <a:t>Named outdoor trainers – they will probably get muddy!!</a:t>
          </a:r>
          <a:endParaRPr lang="en-US"/>
        </a:p>
      </dgm:t>
    </dgm:pt>
    <dgm:pt modelId="{90CCF0C6-F3D6-4522-A700-5165A5B71D6B}" type="parTrans" cxnId="{6527F42F-E0D8-4788-8D0F-F155099CCFD4}">
      <dgm:prSet/>
      <dgm:spPr/>
      <dgm:t>
        <a:bodyPr/>
        <a:lstStyle/>
        <a:p>
          <a:endParaRPr lang="en-US"/>
        </a:p>
      </dgm:t>
    </dgm:pt>
    <dgm:pt modelId="{774B53C5-73B1-4191-820F-907E1171FC76}" type="sibTrans" cxnId="{6527F42F-E0D8-4788-8D0F-F155099CCFD4}">
      <dgm:prSet/>
      <dgm:spPr/>
      <dgm:t>
        <a:bodyPr/>
        <a:lstStyle/>
        <a:p>
          <a:endParaRPr lang="en-US"/>
        </a:p>
      </dgm:t>
    </dgm:pt>
    <dgm:pt modelId="{7798D048-AAE3-4D01-ACF2-0EDA2BCC1915}">
      <dgm:prSet/>
      <dgm:spPr/>
      <dgm:t>
        <a:bodyPr/>
        <a:lstStyle/>
        <a:p>
          <a:r>
            <a:rPr lang="en-GB"/>
            <a:t>Fruit is available for each child daily.</a:t>
          </a:r>
          <a:endParaRPr lang="en-US"/>
        </a:p>
      </dgm:t>
    </dgm:pt>
    <dgm:pt modelId="{FB0010AC-BD7E-4860-9B8A-48D77911AAF8}" type="parTrans" cxnId="{74B175D0-7782-4541-9EA5-866606E2D22B}">
      <dgm:prSet/>
      <dgm:spPr/>
      <dgm:t>
        <a:bodyPr/>
        <a:lstStyle/>
        <a:p>
          <a:endParaRPr lang="en-US"/>
        </a:p>
      </dgm:t>
    </dgm:pt>
    <dgm:pt modelId="{1557A454-EFAA-4DCF-A136-E352885A1E71}" type="sibTrans" cxnId="{74B175D0-7782-4541-9EA5-866606E2D22B}">
      <dgm:prSet/>
      <dgm:spPr/>
      <dgm:t>
        <a:bodyPr/>
        <a:lstStyle/>
        <a:p>
          <a:endParaRPr lang="en-US"/>
        </a:p>
      </dgm:t>
    </dgm:pt>
    <dgm:pt modelId="{22F3756D-FE6A-4CE1-89B9-FA1E7D316664}">
      <dgm:prSet/>
      <dgm:spPr/>
      <dgm:t>
        <a:bodyPr/>
        <a:lstStyle/>
        <a:p>
          <a:r>
            <a:rPr lang="en-GB"/>
            <a:t>We have waterproof jackets and trousers for  outdoor waterplay and the mud kitchen.</a:t>
          </a:r>
          <a:endParaRPr lang="en-US" dirty="0"/>
        </a:p>
      </dgm:t>
    </dgm:pt>
    <dgm:pt modelId="{33B6706D-C498-4AE2-BCB5-31C62C276943}" type="parTrans" cxnId="{B6E30431-F261-4F96-83CC-81CF9D87418D}">
      <dgm:prSet/>
      <dgm:spPr/>
      <dgm:t>
        <a:bodyPr/>
        <a:lstStyle/>
        <a:p>
          <a:endParaRPr lang="en-US"/>
        </a:p>
      </dgm:t>
    </dgm:pt>
    <dgm:pt modelId="{6B34BD2E-EA03-444C-A0C7-A25AB944D4EF}" type="sibTrans" cxnId="{B6E30431-F261-4F96-83CC-81CF9D87418D}">
      <dgm:prSet/>
      <dgm:spPr/>
      <dgm:t>
        <a:bodyPr/>
        <a:lstStyle/>
        <a:p>
          <a:endParaRPr lang="en-US"/>
        </a:p>
      </dgm:t>
    </dgm:pt>
    <dgm:pt modelId="{B39A5F74-7CA1-45CD-A92C-E3E2DF2BE81A}">
      <dgm:prSet/>
      <dgm:spPr/>
      <dgm:t>
        <a:bodyPr/>
        <a:lstStyle/>
        <a:p>
          <a:r>
            <a:rPr lang="en-GB"/>
            <a:t>We have spare uniform if your child has an accident or gets carried away with their learning!</a:t>
          </a:r>
          <a:endParaRPr lang="en-US"/>
        </a:p>
      </dgm:t>
    </dgm:pt>
    <dgm:pt modelId="{E8685473-6144-4B4E-AFC9-B2EC87B620DB}" type="parTrans" cxnId="{C9893424-3A6D-4F3B-8C8A-ABA6CD0FF5C7}">
      <dgm:prSet/>
      <dgm:spPr/>
      <dgm:t>
        <a:bodyPr/>
        <a:lstStyle/>
        <a:p>
          <a:endParaRPr lang="en-US"/>
        </a:p>
      </dgm:t>
    </dgm:pt>
    <dgm:pt modelId="{A78FCFD6-7A85-4810-B6BE-CFBD076A3F2B}" type="sibTrans" cxnId="{C9893424-3A6D-4F3B-8C8A-ABA6CD0FF5C7}">
      <dgm:prSet/>
      <dgm:spPr/>
      <dgm:t>
        <a:bodyPr/>
        <a:lstStyle/>
        <a:p>
          <a:endParaRPr lang="en-US"/>
        </a:p>
      </dgm:t>
    </dgm:pt>
    <dgm:pt modelId="{FD58E7A4-CFB3-4116-9A13-B5E4DCE00FC7}">
      <dgm:prSet/>
      <dgm:spPr/>
      <dgm:t>
        <a:bodyPr/>
        <a:lstStyle/>
        <a:p>
          <a:r>
            <a:rPr lang="en-GB"/>
            <a:t>We encourage children not to bring toys, but we love stories and topic related artefacts.</a:t>
          </a:r>
          <a:endParaRPr lang="en-US"/>
        </a:p>
      </dgm:t>
    </dgm:pt>
    <dgm:pt modelId="{3560099C-EDD7-486A-8FBC-26DBE7A03EBB}" type="parTrans" cxnId="{4C50AE2D-7104-4C20-82D1-EE6A9CC84A06}">
      <dgm:prSet/>
      <dgm:spPr/>
      <dgm:t>
        <a:bodyPr/>
        <a:lstStyle/>
        <a:p>
          <a:endParaRPr lang="en-US"/>
        </a:p>
      </dgm:t>
    </dgm:pt>
    <dgm:pt modelId="{5EA7936B-1191-466A-BB24-75D00449D46C}" type="sibTrans" cxnId="{4C50AE2D-7104-4C20-82D1-EE6A9CC84A06}">
      <dgm:prSet/>
      <dgm:spPr/>
      <dgm:t>
        <a:bodyPr/>
        <a:lstStyle/>
        <a:p>
          <a:endParaRPr lang="en-US"/>
        </a:p>
      </dgm:t>
    </dgm:pt>
    <dgm:pt modelId="{B4AECE68-D792-4C0A-AF48-97EAF2DB3BB8}" type="pres">
      <dgm:prSet presAssocID="{2E5DC205-DFD8-49ED-B92C-B3C7D0CB8B7E}" presName="diagram" presStyleCnt="0">
        <dgm:presLayoutVars>
          <dgm:dir/>
          <dgm:resizeHandles val="exact"/>
        </dgm:presLayoutVars>
      </dgm:prSet>
      <dgm:spPr/>
      <dgm:t>
        <a:bodyPr/>
        <a:lstStyle/>
        <a:p>
          <a:endParaRPr lang="en-US"/>
        </a:p>
      </dgm:t>
    </dgm:pt>
    <dgm:pt modelId="{91F7164B-A5BD-4015-B0ED-91A26D5FBC80}" type="pres">
      <dgm:prSet presAssocID="{F035454C-2E14-4E13-AD14-54C1F41736E0}" presName="node" presStyleLbl="node1" presStyleIdx="0" presStyleCnt="10">
        <dgm:presLayoutVars>
          <dgm:bulletEnabled val="1"/>
        </dgm:presLayoutVars>
      </dgm:prSet>
      <dgm:spPr/>
      <dgm:t>
        <a:bodyPr/>
        <a:lstStyle/>
        <a:p>
          <a:endParaRPr lang="en-US"/>
        </a:p>
      </dgm:t>
    </dgm:pt>
    <dgm:pt modelId="{FF577F16-C3AD-4083-AC7A-85217AC5804F}" type="pres">
      <dgm:prSet presAssocID="{2EFE6315-3DFA-4EA0-86E8-31940BADC11B}" presName="sibTrans" presStyleCnt="0"/>
      <dgm:spPr/>
    </dgm:pt>
    <dgm:pt modelId="{7C5A2B40-3E43-4B97-9AA3-41CC1C1AC37E}" type="pres">
      <dgm:prSet presAssocID="{ED151A80-5940-4CFC-9B41-3F6E7754FFC7}" presName="node" presStyleLbl="node1" presStyleIdx="1" presStyleCnt="10">
        <dgm:presLayoutVars>
          <dgm:bulletEnabled val="1"/>
        </dgm:presLayoutVars>
      </dgm:prSet>
      <dgm:spPr/>
      <dgm:t>
        <a:bodyPr/>
        <a:lstStyle/>
        <a:p>
          <a:endParaRPr lang="en-US"/>
        </a:p>
      </dgm:t>
    </dgm:pt>
    <dgm:pt modelId="{64FF127A-F2C8-45AE-99E3-1D134CB6F3B7}" type="pres">
      <dgm:prSet presAssocID="{FB3A64ED-1BAF-4450-9E78-26DF80E531BA}" presName="sibTrans" presStyleCnt="0"/>
      <dgm:spPr/>
    </dgm:pt>
    <dgm:pt modelId="{0D4448FE-615E-4D3A-A53E-BFC81B9630A2}" type="pres">
      <dgm:prSet presAssocID="{F280AB11-601F-4340-9459-DED97DC20B50}" presName="node" presStyleLbl="node1" presStyleIdx="2" presStyleCnt="10">
        <dgm:presLayoutVars>
          <dgm:bulletEnabled val="1"/>
        </dgm:presLayoutVars>
      </dgm:prSet>
      <dgm:spPr/>
      <dgm:t>
        <a:bodyPr/>
        <a:lstStyle/>
        <a:p>
          <a:endParaRPr lang="en-US"/>
        </a:p>
      </dgm:t>
    </dgm:pt>
    <dgm:pt modelId="{D0D8C7E7-0473-4354-83C9-AEEE16308635}" type="pres">
      <dgm:prSet presAssocID="{B8A61E80-7DF3-4AC7-8C42-458AC909BD5C}" presName="sibTrans" presStyleCnt="0"/>
      <dgm:spPr/>
    </dgm:pt>
    <dgm:pt modelId="{065B1381-4155-4D00-BDD5-A94C7199EDF8}" type="pres">
      <dgm:prSet presAssocID="{A65897A2-674D-497B-8004-181B0296388D}" presName="node" presStyleLbl="node1" presStyleIdx="3" presStyleCnt="10">
        <dgm:presLayoutVars>
          <dgm:bulletEnabled val="1"/>
        </dgm:presLayoutVars>
      </dgm:prSet>
      <dgm:spPr/>
      <dgm:t>
        <a:bodyPr/>
        <a:lstStyle/>
        <a:p>
          <a:endParaRPr lang="en-US"/>
        </a:p>
      </dgm:t>
    </dgm:pt>
    <dgm:pt modelId="{0BE3124A-6940-49C6-BEC6-16A6D6182026}" type="pres">
      <dgm:prSet presAssocID="{AE457E2E-AC53-45CC-A083-BBA87FF28747}" presName="sibTrans" presStyleCnt="0"/>
      <dgm:spPr/>
    </dgm:pt>
    <dgm:pt modelId="{C669754C-5E3F-45A9-B36C-F8AD0424F1E5}" type="pres">
      <dgm:prSet presAssocID="{AF27854C-9740-4B42-9E4C-8563D1CE5E11}" presName="node" presStyleLbl="node1" presStyleIdx="4" presStyleCnt="10">
        <dgm:presLayoutVars>
          <dgm:bulletEnabled val="1"/>
        </dgm:presLayoutVars>
      </dgm:prSet>
      <dgm:spPr/>
      <dgm:t>
        <a:bodyPr/>
        <a:lstStyle/>
        <a:p>
          <a:endParaRPr lang="en-US"/>
        </a:p>
      </dgm:t>
    </dgm:pt>
    <dgm:pt modelId="{01F16CA4-EB52-46BD-80A6-023CCC213D62}" type="pres">
      <dgm:prSet presAssocID="{C9661EDE-9B59-4F00-8E4D-65C272280B26}" presName="sibTrans" presStyleCnt="0"/>
      <dgm:spPr/>
    </dgm:pt>
    <dgm:pt modelId="{5DCE7D3F-F96B-4C61-81B1-F75AAF2A4AEB}" type="pres">
      <dgm:prSet presAssocID="{EAC19A8F-6A51-4F46-82A8-AB7A89AC3F98}" presName="node" presStyleLbl="node1" presStyleIdx="5" presStyleCnt="10">
        <dgm:presLayoutVars>
          <dgm:bulletEnabled val="1"/>
        </dgm:presLayoutVars>
      </dgm:prSet>
      <dgm:spPr/>
      <dgm:t>
        <a:bodyPr/>
        <a:lstStyle/>
        <a:p>
          <a:endParaRPr lang="en-US"/>
        </a:p>
      </dgm:t>
    </dgm:pt>
    <dgm:pt modelId="{1456B0E6-112C-46EA-B2D4-1F11C301E6F2}" type="pres">
      <dgm:prSet presAssocID="{774B53C5-73B1-4191-820F-907E1171FC76}" presName="sibTrans" presStyleCnt="0"/>
      <dgm:spPr/>
    </dgm:pt>
    <dgm:pt modelId="{6366DC5C-4BAC-4751-A1F0-0A33F7082767}" type="pres">
      <dgm:prSet presAssocID="{7798D048-AAE3-4D01-ACF2-0EDA2BCC1915}" presName="node" presStyleLbl="node1" presStyleIdx="6" presStyleCnt="10">
        <dgm:presLayoutVars>
          <dgm:bulletEnabled val="1"/>
        </dgm:presLayoutVars>
      </dgm:prSet>
      <dgm:spPr/>
      <dgm:t>
        <a:bodyPr/>
        <a:lstStyle/>
        <a:p>
          <a:endParaRPr lang="en-US"/>
        </a:p>
      </dgm:t>
    </dgm:pt>
    <dgm:pt modelId="{E0F9F326-CE67-414B-8AD0-FDB228500D08}" type="pres">
      <dgm:prSet presAssocID="{1557A454-EFAA-4DCF-A136-E352885A1E71}" presName="sibTrans" presStyleCnt="0"/>
      <dgm:spPr/>
    </dgm:pt>
    <dgm:pt modelId="{CEB07914-5D31-48DB-9ECE-FD6601FE73E6}" type="pres">
      <dgm:prSet presAssocID="{22F3756D-FE6A-4CE1-89B9-FA1E7D316664}" presName="node" presStyleLbl="node1" presStyleIdx="7" presStyleCnt="10">
        <dgm:presLayoutVars>
          <dgm:bulletEnabled val="1"/>
        </dgm:presLayoutVars>
      </dgm:prSet>
      <dgm:spPr/>
      <dgm:t>
        <a:bodyPr/>
        <a:lstStyle/>
        <a:p>
          <a:endParaRPr lang="en-US"/>
        </a:p>
      </dgm:t>
    </dgm:pt>
    <dgm:pt modelId="{8A0025DA-E2AA-44CA-8E56-781EE7204ADF}" type="pres">
      <dgm:prSet presAssocID="{6B34BD2E-EA03-444C-A0C7-A25AB944D4EF}" presName="sibTrans" presStyleCnt="0"/>
      <dgm:spPr/>
    </dgm:pt>
    <dgm:pt modelId="{27E9FB0B-66AB-429B-8DF1-77101D3AD5B3}" type="pres">
      <dgm:prSet presAssocID="{B39A5F74-7CA1-45CD-A92C-E3E2DF2BE81A}" presName="node" presStyleLbl="node1" presStyleIdx="8" presStyleCnt="10">
        <dgm:presLayoutVars>
          <dgm:bulletEnabled val="1"/>
        </dgm:presLayoutVars>
      </dgm:prSet>
      <dgm:spPr/>
      <dgm:t>
        <a:bodyPr/>
        <a:lstStyle/>
        <a:p>
          <a:endParaRPr lang="en-US"/>
        </a:p>
      </dgm:t>
    </dgm:pt>
    <dgm:pt modelId="{3BD7DB59-BD88-4DDD-A693-0785432ED72C}" type="pres">
      <dgm:prSet presAssocID="{A78FCFD6-7A85-4810-B6BE-CFBD076A3F2B}" presName="sibTrans" presStyleCnt="0"/>
      <dgm:spPr/>
    </dgm:pt>
    <dgm:pt modelId="{744FE95E-463F-4B3A-BB82-DDDAC7C83F13}" type="pres">
      <dgm:prSet presAssocID="{FD58E7A4-CFB3-4116-9A13-B5E4DCE00FC7}" presName="node" presStyleLbl="node1" presStyleIdx="9" presStyleCnt="10">
        <dgm:presLayoutVars>
          <dgm:bulletEnabled val="1"/>
        </dgm:presLayoutVars>
      </dgm:prSet>
      <dgm:spPr/>
      <dgm:t>
        <a:bodyPr/>
        <a:lstStyle/>
        <a:p>
          <a:endParaRPr lang="en-US"/>
        </a:p>
      </dgm:t>
    </dgm:pt>
  </dgm:ptLst>
  <dgm:cxnLst>
    <dgm:cxn modelId="{13C5415C-C5C9-49D9-90E8-795994E47644}" type="presOf" srcId="{AF27854C-9740-4B42-9E4C-8563D1CE5E11}" destId="{C669754C-5E3F-45A9-B36C-F8AD0424F1E5}" srcOrd="0" destOrd="0" presId="urn:microsoft.com/office/officeart/2005/8/layout/default#1"/>
    <dgm:cxn modelId="{3BA61F97-5BCC-4E2B-89B6-C4FD7C29D101}" type="presOf" srcId="{F035454C-2E14-4E13-AD14-54C1F41736E0}" destId="{91F7164B-A5BD-4015-B0ED-91A26D5FBC80}" srcOrd="0" destOrd="0" presId="urn:microsoft.com/office/officeart/2005/8/layout/default#1"/>
    <dgm:cxn modelId="{C9893424-3A6D-4F3B-8C8A-ABA6CD0FF5C7}" srcId="{2E5DC205-DFD8-49ED-B92C-B3C7D0CB8B7E}" destId="{B39A5F74-7CA1-45CD-A92C-E3E2DF2BE81A}" srcOrd="8" destOrd="0" parTransId="{E8685473-6144-4B4E-AFC9-B2EC87B620DB}" sibTransId="{A78FCFD6-7A85-4810-B6BE-CFBD076A3F2B}"/>
    <dgm:cxn modelId="{6527F42F-E0D8-4788-8D0F-F155099CCFD4}" srcId="{2E5DC205-DFD8-49ED-B92C-B3C7D0CB8B7E}" destId="{EAC19A8F-6A51-4F46-82A8-AB7A89AC3F98}" srcOrd="5" destOrd="0" parTransId="{90CCF0C6-F3D6-4522-A700-5165A5B71D6B}" sibTransId="{774B53C5-73B1-4191-820F-907E1171FC76}"/>
    <dgm:cxn modelId="{AF1CEC2D-0ABA-4FB6-BEA5-DA5E120292A3}" type="presOf" srcId="{B39A5F74-7CA1-45CD-A92C-E3E2DF2BE81A}" destId="{27E9FB0B-66AB-429B-8DF1-77101D3AD5B3}" srcOrd="0" destOrd="0" presId="urn:microsoft.com/office/officeart/2005/8/layout/default#1"/>
    <dgm:cxn modelId="{CB88FEDD-E2C4-4B0D-91A3-1006C6BDCD56}" type="presOf" srcId="{7798D048-AAE3-4D01-ACF2-0EDA2BCC1915}" destId="{6366DC5C-4BAC-4751-A1F0-0A33F7082767}" srcOrd="0" destOrd="0" presId="urn:microsoft.com/office/officeart/2005/8/layout/default#1"/>
    <dgm:cxn modelId="{4C50AE2D-7104-4C20-82D1-EE6A9CC84A06}" srcId="{2E5DC205-DFD8-49ED-B92C-B3C7D0CB8B7E}" destId="{FD58E7A4-CFB3-4116-9A13-B5E4DCE00FC7}" srcOrd="9" destOrd="0" parTransId="{3560099C-EDD7-486A-8FBC-26DBE7A03EBB}" sibTransId="{5EA7936B-1191-466A-BB24-75D00449D46C}"/>
    <dgm:cxn modelId="{61BC793A-8047-44D9-83F9-5F5BA791E319}" type="presOf" srcId="{EAC19A8F-6A51-4F46-82A8-AB7A89AC3F98}" destId="{5DCE7D3F-F96B-4C61-81B1-F75AAF2A4AEB}" srcOrd="0" destOrd="0" presId="urn:microsoft.com/office/officeart/2005/8/layout/default#1"/>
    <dgm:cxn modelId="{17A4A224-0C17-4F67-B6B3-6D85F1AAB793}" type="presOf" srcId="{22F3756D-FE6A-4CE1-89B9-FA1E7D316664}" destId="{CEB07914-5D31-48DB-9ECE-FD6601FE73E6}" srcOrd="0" destOrd="0" presId="urn:microsoft.com/office/officeart/2005/8/layout/default#1"/>
    <dgm:cxn modelId="{B800CA0E-CEE0-47CB-8ADD-C2CDEEFA40AA}" type="presOf" srcId="{FD58E7A4-CFB3-4116-9A13-B5E4DCE00FC7}" destId="{744FE95E-463F-4B3A-BB82-DDDAC7C83F13}" srcOrd="0" destOrd="0" presId="urn:microsoft.com/office/officeart/2005/8/layout/default#1"/>
    <dgm:cxn modelId="{9F8E28B0-689F-4598-ADAF-3E0B6EB69970}" type="presOf" srcId="{F280AB11-601F-4340-9459-DED97DC20B50}" destId="{0D4448FE-615E-4D3A-A53E-BFC81B9630A2}" srcOrd="0" destOrd="0" presId="urn:microsoft.com/office/officeart/2005/8/layout/default#1"/>
    <dgm:cxn modelId="{CDB43BA6-D788-4C75-98FC-A1D74E4DFDEF}" srcId="{2E5DC205-DFD8-49ED-B92C-B3C7D0CB8B7E}" destId="{A65897A2-674D-497B-8004-181B0296388D}" srcOrd="3" destOrd="0" parTransId="{B99A493F-0EA7-4481-B4B5-298888563A6B}" sibTransId="{AE457E2E-AC53-45CC-A083-BBA87FF28747}"/>
    <dgm:cxn modelId="{74B175D0-7782-4541-9EA5-866606E2D22B}" srcId="{2E5DC205-DFD8-49ED-B92C-B3C7D0CB8B7E}" destId="{7798D048-AAE3-4D01-ACF2-0EDA2BCC1915}" srcOrd="6" destOrd="0" parTransId="{FB0010AC-BD7E-4860-9B8A-48D77911AAF8}" sibTransId="{1557A454-EFAA-4DCF-A136-E352885A1E71}"/>
    <dgm:cxn modelId="{4851147E-C594-4939-BE78-E19B6831BFBD}" srcId="{2E5DC205-DFD8-49ED-B92C-B3C7D0CB8B7E}" destId="{ED151A80-5940-4CFC-9B41-3F6E7754FFC7}" srcOrd="1" destOrd="0" parTransId="{4071F642-5F46-4F26-B6BC-2C2AB89F6428}" sibTransId="{FB3A64ED-1BAF-4450-9E78-26DF80E531BA}"/>
    <dgm:cxn modelId="{FC728E41-8D61-47DC-9010-8296498A2BE4}" type="presOf" srcId="{A65897A2-674D-497B-8004-181B0296388D}" destId="{065B1381-4155-4D00-BDD5-A94C7199EDF8}" srcOrd="0" destOrd="0" presId="urn:microsoft.com/office/officeart/2005/8/layout/default#1"/>
    <dgm:cxn modelId="{DCC243D8-A852-4575-9FDE-D797492BF40C}" type="presOf" srcId="{2E5DC205-DFD8-49ED-B92C-B3C7D0CB8B7E}" destId="{B4AECE68-D792-4C0A-AF48-97EAF2DB3BB8}" srcOrd="0" destOrd="0" presId="urn:microsoft.com/office/officeart/2005/8/layout/default#1"/>
    <dgm:cxn modelId="{9E38FF5F-9D81-460C-994A-07D1D3618CC3}" type="presOf" srcId="{ED151A80-5940-4CFC-9B41-3F6E7754FFC7}" destId="{7C5A2B40-3E43-4B97-9AA3-41CC1C1AC37E}" srcOrd="0" destOrd="0" presId="urn:microsoft.com/office/officeart/2005/8/layout/default#1"/>
    <dgm:cxn modelId="{74A06B59-CBFB-4C19-85BC-93E9C7ADC360}" srcId="{2E5DC205-DFD8-49ED-B92C-B3C7D0CB8B7E}" destId="{AF27854C-9740-4B42-9E4C-8563D1CE5E11}" srcOrd="4" destOrd="0" parTransId="{A1E4C324-A4AA-419E-8C06-151A45CBF01F}" sibTransId="{C9661EDE-9B59-4F00-8E4D-65C272280B26}"/>
    <dgm:cxn modelId="{195D39B0-794A-45D8-BCA0-7F7A71A9DBDE}" srcId="{2E5DC205-DFD8-49ED-B92C-B3C7D0CB8B7E}" destId="{F280AB11-601F-4340-9459-DED97DC20B50}" srcOrd="2" destOrd="0" parTransId="{54968BE7-E7BA-49C2-BD94-04B647BAF852}" sibTransId="{B8A61E80-7DF3-4AC7-8C42-458AC909BD5C}"/>
    <dgm:cxn modelId="{B6E30431-F261-4F96-83CC-81CF9D87418D}" srcId="{2E5DC205-DFD8-49ED-B92C-B3C7D0CB8B7E}" destId="{22F3756D-FE6A-4CE1-89B9-FA1E7D316664}" srcOrd="7" destOrd="0" parTransId="{33B6706D-C498-4AE2-BCB5-31C62C276943}" sibTransId="{6B34BD2E-EA03-444C-A0C7-A25AB944D4EF}"/>
    <dgm:cxn modelId="{8587307E-8040-4190-900F-FDEEC10F27DF}" srcId="{2E5DC205-DFD8-49ED-B92C-B3C7D0CB8B7E}" destId="{F035454C-2E14-4E13-AD14-54C1F41736E0}" srcOrd="0" destOrd="0" parTransId="{C5BC847B-9DEB-4E07-82D5-8E4733F87D83}" sibTransId="{2EFE6315-3DFA-4EA0-86E8-31940BADC11B}"/>
    <dgm:cxn modelId="{EC5D16BF-B1EC-4E33-B5B8-88B7FFFB8BA0}" type="presParOf" srcId="{B4AECE68-D792-4C0A-AF48-97EAF2DB3BB8}" destId="{91F7164B-A5BD-4015-B0ED-91A26D5FBC80}" srcOrd="0" destOrd="0" presId="urn:microsoft.com/office/officeart/2005/8/layout/default#1"/>
    <dgm:cxn modelId="{37F9E9AF-DD03-4453-9990-69FD9D74C666}" type="presParOf" srcId="{B4AECE68-D792-4C0A-AF48-97EAF2DB3BB8}" destId="{FF577F16-C3AD-4083-AC7A-85217AC5804F}" srcOrd="1" destOrd="0" presId="urn:microsoft.com/office/officeart/2005/8/layout/default#1"/>
    <dgm:cxn modelId="{B564CBEE-6A82-4529-8B0A-2D3BDA350CF4}" type="presParOf" srcId="{B4AECE68-D792-4C0A-AF48-97EAF2DB3BB8}" destId="{7C5A2B40-3E43-4B97-9AA3-41CC1C1AC37E}" srcOrd="2" destOrd="0" presId="urn:microsoft.com/office/officeart/2005/8/layout/default#1"/>
    <dgm:cxn modelId="{2152D23E-9CB0-4AC2-9225-418C05C874BB}" type="presParOf" srcId="{B4AECE68-D792-4C0A-AF48-97EAF2DB3BB8}" destId="{64FF127A-F2C8-45AE-99E3-1D134CB6F3B7}" srcOrd="3" destOrd="0" presId="urn:microsoft.com/office/officeart/2005/8/layout/default#1"/>
    <dgm:cxn modelId="{ACA75C32-62E0-4185-845B-341E821CB4B8}" type="presParOf" srcId="{B4AECE68-D792-4C0A-AF48-97EAF2DB3BB8}" destId="{0D4448FE-615E-4D3A-A53E-BFC81B9630A2}" srcOrd="4" destOrd="0" presId="urn:microsoft.com/office/officeart/2005/8/layout/default#1"/>
    <dgm:cxn modelId="{3BE99295-8D3D-4229-BC38-A459CB4FDC18}" type="presParOf" srcId="{B4AECE68-D792-4C0A-AF48-97EAF2DB3BB8}" destId="{D0D8C7E7-0473-4354-83C9-AEEE16308635}" srcOrd="5" destOrd="0" presId="urn:microsoft.com/office/officeart/2005/8/layout/default#1"/>
    <dgm:cxn modelId="{51BB06BB-6943-4AFE-A302-8694880F65AD}" type="presParOf" srcId="{B4AECE68-D792-4C0A-AF48-97EAF2DB3BB8}" destId="{065B1381-4155-4D00-BDD5-A94C7199EDF8}" srcOrd="6" destOrd="0" presId="urn:microsoft.com/office/officeart/2005/8/layout/default#1"/>
    <dgm:cxn modelId="{8F5B9782-44F5-4770-B554-61EEA4BF0DD7}" type="presParOf" srcId="{B4AECE68-D792-4C0A-AF48-97EAF2DB3BB8}" destId="{0BE3124A-6940-49C6-BEC6-16A6D6182026}" srcOrd="7" destOrd="0" presId="urn:microsoft.com/office/officeart/2005/8/layout/default#1"/>
    <dgm:cxn modelId="{46460A77-6BAA-46CE-A72D-993AF7107C22}" type="presParOf" srcId="{B4AECE68-D792-4C0A-AF48-97EAF2DB3BB8}" destId="{C669754C-5E3F-45A9-B36C-F8AD0424F1E5}" srcOrd="8" destOrd="0" presId="urn:microsoft.com/office/officeart/2005/8/layout/default#1"/>
    <dgm:cxn modelId="{145A4E04-E011-4350-9B16-219A4F8E1F80}" type="presParOf" srcId="{B4AECE68-D792-4C0A-AF48-97EAF2DB3BB8}" destId="{01F16CA4-EB52-46BD-80A6-023CCC213D62}" srcOrd="9" destOrd="0" presId="urn:microsoft.com/office/officeart/2005/8/layout/default#1"/>
    <dgm:cxn modelId="{F41CBEBF-16E0-4057-9D81-9C0EF182564A}" type="presParOf" srcId="{B4AECE68-D792-4C0A-AF48-97EAF2DB3BB8}" destId="{5DCE7D3F-F96B-4C61-81B1-F75AAF2A4AEB}" srcOrd="10" destOrd="0" presId="urn:microsoft.com/office/officeart/2005/8/layout/default#1"/>
    <dgm:cxn modelId="{A8DDA941-442A-4E78-8EF4-5CD4D65CA83F}" type="presParOf" srcId="{B4AECE68-D792-4C0A-AF48-97EAF2DB3BB8}" destId="{1456B0E6-112C-46EA-B2D4-1F11C301E6F2}" srcOrd="11" destOrd="0" presId="urn:microsoft.com/office/officeart/2005/8/layout/default#1"/>
    <dgm:cxn modelId="{C85FE05D-4962-48E8-B1C2-547A391D75F2}" type="presParOf" srcId="{B4AECE68-D792-4C0A-AF48-97EAF2DB3BB8}" destId="{6366DC5C-4BAC-4751-A1F0-0A33F7082767}" srcOrd="12" destOrd="0" presId="urn:microsoft.com/office/officeart/2005/8/layout/default#1"/>
    <dgm:cxn modelId="{C40BD0AF-35EF-45BC-B1BB-9475DA52F340}" type="presParOf" srcId="{B4AECE68-D792-4C0A-AF48-97EAF2DB3BB8}" destId="{E0F9F326-CE67-414B-8AD0-FDB228500D08}" srcOrd="13" destOrd="0" presId="urn:microsoft.com/office/officeart/2005/8/layout/default#1"/>
    <dgm:cxn modelId="{5CDEF212-3C9F-4680-A9A9-89718033B415}" type="presParOf" srcId="{B4AECE68-D792-4C0A-AF48-97EAF2DB3BB8}" destId="{CEB07914-5D31-48DB-9ECE-FD6601FE73E6}" srcOrd="14" destOrd="0" presId="urn:microsoft.com/office/officeart/2005/8/layout/default#1"/>
    <dgm:cxn modelId="{D949B587-0E48-4FE9-A3E1-CF7535BAC3F3}" type="presParOf" srcId="{B4AECE68-D792-4C0A-AF48-97EAF2DB3BB8}" destId="{8A0025DA-E2AA-44CA-8E56-781EE7204ADF}" srcOrd="15" destOrd="0" presId="urn:microsoft.com/office/officeart/2005/8/layout/default#1"/>
    <dgm:cxn modelId="{888F02C9-E7D8-4235-8831-C8B3FE4940A0}" type="presParOf" srcId="{B4AECE68-D792-4C0A-AF48-97EAF2DB3BB8}" destId="{27E9FB0B-66AB-429B-8DF1-77101D3AD5B3}" srcOrd="16" destOrd="0" presId="urn:microsoft.com/office/officeart/2005/8/layout/default#1"/>
    <dgm:cxn modelId="{7DE564EB-2C37-47C0-809D-CE191CB2F6B3}" type="presParOf" srcId="{B4AECE68-D792-4C0A-AF48-97EAF2DB3BB8}" destId="{3BD7DB59-BD88-4DDD-A693-0785432ED72C}" srcOrd="17" destOrd="0" presId="urn:microsoft.com/office/officeart/2005/8/layout/default#1"/>
    <dgm:cxn modelId="{5E56F4CB-D1D7-4BDD-A392-EDA8AE2EE09E}" type="presParOf" srcId="{B4AECE68-D792-4C0A-AF48-97EAF2DB3BB8}" destId="{744FE95E-463F-4B3A-BB82-DDDAC7C83F13}" srcOrd="18"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1F7164B-A5BD-4015-B0ED-91A26D5FBC80}">
      <dsp:nvSpPr>
        <dsp:cNvPr id="0" name=""/>
        <dsp:cNvSpPr/>
      </dsp:nvSpPr>
      <dsp:spPr>
        <a:xfrm>
          <a:off x="582645" y="1178"/>
          <a:ext cx="2174490" cy="130469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a:t>Named water bottle  (water is always available if your child forgets their bottle).</a:t>
          </a:r>
          <a:endParaRPr lang="en-US" sz="1600" kern="1200" dirty="0"/>
        </a:p>
      </dsp:txBody>
      <dsp:txXfrm>
        <a:off x="582645" y="1178"/>
        <a:ext cx="2174490" cy="1304694"/>
      </dsp:txXfrm>
    </dsp:sp>
    <dsp:sp modelId="{7C5A2B40-3E43-4B97-9AA3-41CC1C1AC37E}">
      <dsp:nvSpPr>
        <dsp:cNvPr id="0" name=""/>
        <dsp:cNvSpPr/>
      </dsp:nvSpPr>
      <dsp:spPr>
        <a:xfrm>
          <a:off x="2974584" y="1178"/>
          <a:ext cx="2174490" cy="130469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a:t>Named wellington boots.                       </a:t>
          </a:r>
          <a:endParaRPr lang="en-US" sz="1600" kern="1200" dirty="0"/>
        </a:p>
      </dsp:txBody>
      <dsp:txXfrm>
        <a:off x="2974584" y="1178"/>
        <a:ext cx="2174490" cy="1304694"/>
      </dsp:txXfrm>
    </dsp:sp>
    <dsp:sp modelId="{0D4448FE-615E-4D3A-A53E-BFC81B9630A2}">
      <dsp:nvSpPr>
        <dsp:cNvPr id="0" name=""/>
        <dsp:cNvSpPr/>
      </dsp:nvSpPr>
      <dsp:spPr>
        <a:xfrm>
          <a:off x="5366524" y="1178"/>
          <a:ext cx="2174490" cy="130469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a:t>Named sun hat/winter hat.</a:t>
          </a:r>
          <a:endParaRPr lang="en-US" sz="1600" kern="1200" dirty="0"/>
        </a:p>
      </dsp:txBody>
      <dsp:txXfrm>
        <a:off x="5366524" y="1178"/>
        <a:ext cx="2174490" cy="1304694"/>
      </dsp:txXfrm>
    </dsp:sp>
    <dsp:sp modelId="{065B1381-4155-4D00-BDD5-A94C7199EDF8}">
      <dsp:nvSpPr>
        <dsp:cNvPr id="0" name=""/>
        <dsp:cNvSpPr/>
      </dsp:nvSpPr>
      <dsp:spPr>
        <a:xfrm>
          <a:off x="7758464" y="1178"/>
          <a:ext cx="2174490" cy="130469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a:t>Named spare socks and pants.</a:t>
          </a:r>
          <a:endParaRPr lang="en-US" sz="1600" kern="1200" dirty="0"/>
        </a:p>
      </dsp:txBody>
      <dsp:txXfrm>
        <a:off x="7758464" y="1178"/>
        <a:ext cx="2174490" cy="1304694"/>
      </dsp:txXfrm>
    </dsp:sp>
    <dsp:sp modelId="{C669754C-5E3F-45A9-B36C-F8AD0424F1E5}">
      <dsp:nvSpPr>
        <dsp:cNvPr id="0" name=""/>
        <dsp:cNvSpPr/>
      </dsp:nvSpPr>
      <dsp:spPr>
        <a:xfrm>
          <a:off x="582645" y="1523321"/>
          <a:ext cx="2174490" cy="130469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a:t>Named coat.</a:t>
          </a:r>
          <a:endParaRPr lang="en-US" sz="1600" kern="1200" dirty="0"/>
        </a:p>
      </dsp:txBody>
      <dsp:txXfrm>
        <a:off x="582645" y="1523321"/>
        <a:ext cx="2174490" cy="1304694"/>
      </dsp:txXfrm>
    </dsp:sp>
    <dsp:sp modelId="{5DCE7D3F-F96B-4C61-81B1-F75AAF2A4AEB}">
      <dsp:nvSpPr>
        <dsp:cNvPr id="0" name=""/>
        <dsp:cNvSpPr/>
      </dsp:nvSpPr>
      <dsp:spPr>
        <a:xfrm>
          <a:off x="2974584" y="1523321"/>
          <a:ext cx="2174490" cy="130469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a:t>Named outdoor trainers – they will probably get muddy!!</a:t>
          </a:r>
          <a:endParaRPr lang="en-US" sz="1600" kern="1200"/>
        </a:p>
      </dsp:txBody>
      <dsp:txXfrm>
        <a:off x="2974584" y="1523321"/>
        <a:ext cx="2174490" cy="1304694"/>
      </dsp:txXfrm>
    </dsp:sp>
    <dsp:sp modelId="{6366DC5C-4BAC-4751-A1F0-0A33F7082767}">
      <dsp:nvSpPr>
        <dsp:cNvPr id="0" name=""/>
        <dsp:cNvSpPr/>
      </dsp:nvSpPr>
      <dsp:spPr>
        <a:xfrm>
          <a:off x="5366524" y="1523321"/>
          <a:ext cx="2174490" cy="130469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a:t>Fruit is available for each child daily.</a:t>
          </a:r>
          <a:endParaRPr lang="en-US" sz="1600" kern="1200"/>
        </a:p>
      </dsp:txBody>
      <dsp:txXfrm>
        <a:off x="5366524" y="1523321"/>
        <a:ext cx="2174490" cy="1304694"/>
      </dsp:txXfrm>
    </dsp:sp>
    <dsp:sp modelId="{CEB07914-5D31-48DB-9ECE-FD6601FE73E6}">
      <dsp:nvSpPr>
        <dsp:cNvPr id="0" name=""/>
        <dsp:cNvSpPr/>
      </dsp:nvSpPr>
      <dsp:spPr>
        <a:xfrm>
          <a:off x="7758464" y="1523321"/>
          <a:ext cx="2174490" cy="130469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a:t>We have waterproof jackets and trousers for  outdoor waterplay and the mud kitchen.</a:t>
          </a:r>
          <a:endParaRPr lang="en-US" sz="1600" kern="1200" dirty="0"/>
        </a:p>
      </dsp:txBody>
      <dsp:txXfrm>
        <a:off x="7758464" y="1523321"/>
        <a:ext cx="2174490" cy="1304694"/>
      </dsp:txXfrm>
    </dsp:sp>
    <dsp:sp modelId="{27E9FB0B-66AB-429B-8DF1-77101D3AD5B3}">
      <dsp:nvSpPr>
        <dsp:cNvPr id="0" name=""/>
        <dsp:cNvSpPr/>
      </dsp:nvSpPr>
      <dsp:spPr>
        <a:xfrm>
          <a:off x="2974584" y="3045465"/>
          <a:ext cx="2174490" cy="130469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a:t>We have spare uniform if your child has an accident or gets carried away with their learning!</a:t>
          </a:r>
          <a:endParaRPr lang="en-US" sz="1600" kern="1200"/>
        </a:p>
      </dsp:txBody>
      <dsp:txXfrm>
        <a:off x="2974584" y="3045465"/>
        <a:ext cx="2174490" cy="1304694"/>
      </dsp:txXfrm>
    </dsp:sp>
    <dsp:sp modelId="{744FE95E-463F-4B3A-BB82-DDDAC7C83F13}">
      <dsp:nvSpPr>
        <dsp:cNvPr id="0" name=""/>
        <dsp:cNvSpPr/>
      </dsp:nvSpPr>
      <dsp:spPr>
        <a:xfrm>
          <a:off x="5366524" y="3045465"/>
          <a:ext cx="2174490" cy="130469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a:t>We encourage children not to bring toys, but we love stories and topic related artefacts.</a:t>
          </a:r>
          <a:endParaRPr lang="en-US" sz="1600" kern="1200"/>
        </a:p>
      </dsp:txBody>
      <dsp:txXfrm>
        <a:off x="5366524" y="3045465"/>
        <a:ext cx="2174490" cy="1304694"/>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AC8BB5-2545-4310-87F9-02B32DD84B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56BDE2A1-A006-4BB4-833C-9B056A7E9D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9D967CDB-C617-45F4-8078-0E7A427410F9}"/>
              </a:ext>
            </a:extLst>
          </p:cNvPr>
          <p:cNvSpPr>
            <a:spLocks noGrp="1"/>
          </p:cNvSpPr>
          <p:nvPr>
            <p:ph type="dt" sz="half" idx="10"/>
          </p:nvPr>
        </p:nvSpPr>
        <p:spPr/>
        <p:txBody>
          <a:bodyPr/>
          <a:lstStyle/>
          <a:p>
            <a:fld id="{28AA794A-258A-441F-924B-066CA459F082}" type="datetimeFigureOut">
              <a:rPr lang="en-GB" smtClean="0"/>
              <a:pPr/>
              <a:t>11/09/2019</a:t>
            </a:fld>
            <a:endParaRPr lang="en-GB" dirty="0"/>
          </a:p>
        </p:txBody>
      </p:sp>
      <p:sp>
        <p:nvSpPr>
          <p:cNvPr id="5" name="Footer Placeholder 4">
            <a:extLst>
              <a:ext uri="{FF2B5EF4-FFF2-40B4-BE49-F238E27FC236}">
                <a16:creationId xmlns:a16="http://schemas.microsoft.com/office/drawing/2014/main" xmlns="" id="{D0BF2593-AA19-4B7D-A017-35A782A0C68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23C4C10D-779B-485D-9120-EF730A199E21}"/>
              </a:ext>
            </a:extLst>
          </p:cNvPr>
          <p:cNvSpPr>
            <a:spLocks noGrp="1"/>
          </p:cNvSpPr>
          <p:nvPr>
            <p:ph type="sldNum" sz="quarter" idx="12"/>
          </p:nvPr>
        </p:nvSpPr>
        <p:spPr/>
        <p:txBody>
          <a:bodyPr/>
          <a:lstStyle/>
          <a:p>
            <a:fld id="{A4D1E956-2C46-46F6-A9AD-9AECE0CDD490}" type="slidenum">
              <a:rPr lang="en-GB" smtClean="0"/>
              <a:pPr/>
              <a:t>‹#›</a:t>
            </a:fld>
            <a:endParaRPr lang="en-GB" dirty="0"/>
          </a:p>
        </p:txBody>
      </p:sp>
    </p:spTree>
    <p:extLst>
      <p:ext uri="{BB962C8B-B14F-4D97-AF65-F5344CB8AC3E}">
        <p14:creationId xmlns:p14="http://schemas.microsoft.com/office/powerpoint/2010/main" xmlns="" val="1839694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757E9D-663C-4D21-B41F-21AA183A125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A74DC21F-EC91-41D1-80D0-73B80AE87DA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5D8FF155-DA92-4202-BFCD-1FB1FE535FC9}"/>
              </a:ext>
            </a:extLst>
          </p:cNvPr>
          <p:cNvSpPr>
            <a:spLocks noGrp="1"/>
          </p:cNvSpPr>
          <p:nvPr>
            <p:ph type="dt" sz="half" idx="10"/>
          </p:nvPr>
        </p:nvSpPr>
        <p:spPr/>
        <p:txBody>
          <a:bodyPr/>
          <a:lstStyle/>
          <a:p>
            <a:fld id="{28AA794A-258A-441F-924B-066CA459F082}" type="datetimeFigureOut">
              <a:rPr lang="en-GB" smtClean="0"/>
              <a:pPr/>
              <a:t>11/09/2019</a:t>
            </a:fld>
            <a:endParaRPr lang="en-GB" dirty="0"/>
          </a:p>
        </p:txBody>
      </p:sp>
      <p:sp>
        <p:nvSpPr>
          <p:cNvPr id="5" name="Footer Placeholder 4">
            <a:extLst>
              <a:ext uri="{FF2B5EF4-FFF2-40B4-BE49-F238E27FC236}">
                <a16:creationId xmlns:a16="http://schemas.microsoft.com/office/drawing/2014/main" xmlns="" id="{521FF56A-EE42-46E4-AEA9-7C668A8E136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CED6ADDB-1B1A-4293-A95A-5B301F233D27}"/>
              </a:ext>
            </a:extLst>
          </p:cNvPr>
          <p:cNvSpPr>
            <a:spLocks noGrp="1"/>
          </p:cNvSpPr>
          <p:nvPr>
            <p:ph type="sldNum" sz="quarter" idx="12"/>
          </p:nvPr>
        </p:nvSpPr>
        <p:spPr/>
        <p:txBody>
          <a:bodyPr/>
          <a:lstStyle/>
          <a:p>
            <a:fld id="{A4D1E956-2C46-46F6-A9AD-9AECE0CDD490}" type="slidenum">
              <a:rPr lang="en-GB" smtClean="0"/>
              <a:pPr/>
              <a:t>‹#›</a:t>
            </a:fld>
            <a:endParaRPr lang="en-GB" dirty="0"/>
          </a:p>
        </p:txBody>
      </p:sp>
    </p:spTree>
    <p:extLst>
      <p:ext uri="{BB962C8B-B14F-4D97-AF65-F5344CB8AC3E}">
        <p14:creationId xmlns:p14="http://schemas.microsoft.com/office/powerpoint/2010/main" xmlns="" val="3550223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B368296-3C52-48B2-9E99-A7D78C0DFF6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38CB9752-8DC7-4907-99B0-050DB5344A5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B26FA1E8-061B-4243-BBCC-35CB957320DA}"/>
              </a:ext>
            </a:extLst>
          </p:cNvPr>
          <p:cNvSpPr>
            <a:spLocks noGrp="1"/>
          </p:cNvSpPr>
          <p:nvPr>
            <p:ph type="dt" sz="half" idx="10"/>
          </p:nvPr>
        </p:nvSpPr>
        <p:spPr/>
        <p:txBody>
          <a:bodyPr/>
          <a:lstStyle/>
          <a:p>
            <a:fld id="{28AA794A-258A-441F-924B-066CA459F082}" type="datetimeFigureOut">
              <a:rPr lang="en-GB" smtClean="0"/>
              <a:pPr/>
              <a:t>11/09/2019</a:t>
            </a:fld>
            <a:endParaRPr lang="en-GB" dirty="0"/>
          </a:p>
        </p:txBody>
      </p:sp>
      <p:sp>
        <p:nvSpPr>
          <p:cNvPr id="5" name="Footer Placeholder 4">
            <a:extLst>
              <a:ext uri="{FF2B5EF4-FFF2-40B4-BE49-F238E27FC236}">
                <a16:creationId xmlns:a16="http://schemas.microsoft.com/office/drawing/2014/main" xmlns="" id="{A480FDD6-476F-44C2-AC55-58C944667F5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C0872B6F-0A43-4697-BBDD-BB4F398F1701}"/>
              </a:ext>
            </a:extLst>
          </p:cNvPr>
          <p:cNvSpPr>
            <a:spLocks noGrp="1"/>
          </p:cNvSpPr>
          <p:nvPr>
            <p:ph type="sldNum" sz="quarter" idx="12"/>
          </p:nvPr>
        </p:nvSpPr>
        <p:spPr/>
        <p:txBody>
          <a:bodyPr/>
          <a:lstStyle/>
          <a:p>
            <a:fld id="{A4D1E956-2C46-46F6-A9AD-9AECE0CDD490}" type="slidenum">
              <a:rPr lang="en-GB" smtClean="0"/>
              <a:pPr/>
              <a:t>‹#›</a:t>
            </a:fld>
            <a:endParaRPr lang="en-GB" dirty="0"/>
          </a:p>
        </p:txBody>
      </p:sp>
    </p:spTree>
    <p:extLst>
      <p:ext uri="{BB962C8B-B14F-4D97-AF65-F5344CB8AC3E}">
        <p14:creationId xmlns:p14="http://schemas.microsoft.com/office/powerpoint/2010/main" xmlns="" val="4224972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5985DE-D7F4-48C9-BE03-01EAEFBDD83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4FC189AC-006F-4DE0-BA2E-3405B576E5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43A71C8F-4A34-46E3-B24E-244C9DF68999}"/>
              </a:ext>
            </a:extLst>
          </p:cNvPr>
          <p:cNvSpPr>
            <a:spLocks noGrp="1"/>
          </p:cNvSpPr>
          <p:nvPr>
            <p:ph type="dt" sz="half" idx="10"/>
          </p:nvPr>
        </p:nvSpPr>
        <p:spPr/>
        <p:txBody>
          <a:bodyPr/>
          <a:lstStyle/>
          <a:p>
            <a:fld id="{28AA794A-258A-441F-924B-066CA459F082}" type="datetimeFigureOut">
              <a:rPr lang="en-GB" smtClean="0"/>
              <a:pPr/>
              <a:t>11/09/2019</a:t>
            </a:fld>
            <a:endParaRPr lang="en-GB" dirty="0"/>
          </a:p>
        </p:txBody>
      </p:sp>
      <p:sp>
        <p:nvSpPr>
          <p:cNvPr id="5" name="Footer Placeholder 4">
            <a:extLst>
              <a:ext uri="{FF2B5EF4-FFF2-40B4-BE49-F238E27FC236}">
                <a16:creationId xmlns:a16="http://schemas.microsoft.com/office/drawing/2014/main" xmlns="" id="{D8A3D79A-8DF0-40EC-B542-2EF8C459D19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17920A0E-B4E5-435B-AD59-6243A589A632}"/>
              </a:ext>
            </a:extLst>
          </p:cNvPr>
          <p:cNvSpPr>
            <a:spLocks noGrp="1"/>
          </p:cNvSpPr>
          <p:nvPr>
            <p:ph type="sldNum" sz="quarter" idx="12"/>
          </p:nvPr>
        </p:nvSpPr>
        <p:spPr/>
        <p:txBody>
          <a:bodyPr/>
          <a:lstStyle/>
          <a:p>
            <a:fld id="{A4D1E956-2C46-46F6-A9AD-9AECE0CDD490}" type="slidenum">
              <a:rPr lang="en-GB" smtClean="0"/>
              <a:pPr/>
              <a:t>‹#›</a:t>
            </a:fld>
            <a:endParaRPr lang="en-GB" dirty="0"/>
          </a:p>
        </p:txBody>
      </p:sp>
    </p:spTree>
    <p:extLst>
      <p:ext uri="{BB962C8B-B14F-4D97-AF65-F5344CB8AC3E}">
        <p14:creationId xmlns:p14="http://schemas.microsoft.com/office/powerpoint/2010/main" xmlns="" val="2245502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37EF75-81A4-4381-BA14-6F29C66B84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B5AAE85E-E4DB-4C5B-8500-4DA21D6597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5AF2FB8A-DC10-4F9A-9B70-43464F32F5DA}"/>
              </a:ext>
            </a:extLst>
          </p:cNvPr>
          <p:cNvSpPr>
            <a:spLocks noGrp="1"/>
          </p:cNvSpPr>
          <p:nvPr>
            <p:ph type="dt" sz="half" idx="10"/>
          </p:nvPr>
        </p:nvSpPr>
        <p:spPr/>
        <p:txBody>
          <a:bodyPr/>
          <a:lstStyle/>
          <a:p>
            <a:fld id="{28AA794A-258A-441F-924B-066CA459F082}" type="datetimeFigureOut">
              <a:rPr lang="en-GB" smtClean="0"/>
              <a:pPr/>
              <a:t>11/09/2019</a:t>
            </a:fld>
            <a:endParaRPr lang="en-GB" dirty="0"/>
          </a:p>
        </p:txBody>
      </p:sp>
      <p:sp>
        <p:nvSpPr>
          <p:cNvPr id="5" name="Footer Placeholder 4">
            <a:extLst>
              <a:ext uri="{FF2B5EF4-FFF2-40B4-BE49-F238E27FC236}">
                <a16:creationId xmlns:a16="http://schemas.microsoft.com/office/drawing/2014/main" xmlns="" id="{65EEF9F2-99F8-41AB-A901-16EE90595EE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58FC39E5-C7E1-49D9-BBF0-ACBCF9A05AA7}"/>
              </a:ext>
            </a:extLst>
          </p:cNvPr>
          <p:cNvSpPr>
            <a:spLocks noGrp="1"/>
          </p:cNvSpPr>
          <p:nvPr>
            <p:ph type="sldNum" sz="quarter" idx="12"/>
          </p:nvPr>
        </p:nvSpPr>
        <p:spPr/>
        <p:txBody>
          <a:bodyPr/>
          <a:lstStyle/>
          <a:p>
            <a:fld id="{A4D1E956-2C46-46F6-A9AD-9AECE0CDD490}" type="slidenum">
              <a:rPr lang="en-GB" smtClean="0"/>
              <a:pPr/>
              <a:t>‹#›</a:t>
            </a:fld>
            <a:endParaRPr lang="en-GB" dirty="0"/>
          </a:p>
        </p:txBody>
      </p:sp>
    </p:spTree>
    <p:extLst>
      <p:ext uri="{BB962C8B-B14F-4D97-AF65-F5344CB8AC3E}">
        <p14:creationId xmlns:p14="http://schemas.microsoft.com/office/powerpoint/2010/main" xmlns="" val="1589346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5C2D10-97CB-4080-9CD2-0AE7399611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0126636F-4DF4-47D9-89C1-10937238A14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69C8F1B8-CC52-4F2E-AD2C-A4F52F7BB92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CC67952C-4D5D-4701-91DD-D6276D7728A2}"/>
              </a:ext>
            </a:extLst>
          </p:cNvPr>
          <p:cNvSpPr>
            <a:spLocks noGrp="1"/>
          </p:cNvSpPr>
          <p:nvPr>
            <p:ph type="dt" sz="half" idx="10"/>
          </p:nvPr>
        </p:nvSpPr>
        <p:spPr/>
        <p:txBody>
          <a:bodyPr/>
          <a:lstStyle/>
          <a:p>
            <a:fld id="{28AA794A-258A-441F-924B-066CA459F082}" type="datetimeFigureOut">
              <a:rPr lang="en-GB" smtClean="0"/>
              <a:pPr/>
              <a:t>11/09/2019</a:t>
            </a:fld>
            <a:endParaRPr lang="en-GB" dirty="0"/>
          </a:p>
        </p:txBody>
      </p:sp>
      <p:sp>
        <p:nvSpPr>
          <p:cNvPr id="6" name="Footer Placeholder 5">
            <a:extLst>
              <a:ext uri="{FF2B5EF4-FFF2-40B4-BE49-F238E27FC236}">
                <a16:creationId xmlns:a16="http://schemas.microsoft.com/office/drawing/2014/main" xmlns="" id="{51E598D7-C18A-492F-BEC7-7E181E5BA70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xmlns="" id="{CBE3A156-A454-4F6C-BEC3-93DC1040CDC4}"/>
              </a:ext>
            </a:extLst>
          </p:cNvPr>
          <p:cNvSpPr>
            <a:spLocks noGrp="1"/>
          </p:cNvSpPr>
          <p:nvPr>
            <p:ph type="sldNum" sz="quarter" idx="12"/>
          </p:nvPr>
        </p:nvSpPr>
        <p:spPr/>
        <p:txBody>
          <a:bodyPr/>
          <a:lstStyle/>
          <a:p>
            <a:fld id="{A4D1E956-2C46-46F6-A9AD-9AECE0CDD490}" type="slidenum">
              <a:rPr lang="en-GB" smtClean="0"/>
              <a:pPr/>
              <a:t>‹#›</a:t>
            </a:fld>
            <a:endParaRPr lang="en-GB" dirty="0"/>
          </a:p>
        </p:txBody>
      </p:sp>
    </p:spTree>
    <p:extLst>
      <p:ext uri="{BB962C8B-B14F-4D97-AF65-F5344CB8AC3E}">
        <p14:creationId xmlns:p14="http://schemas.microsoft.com/office/powerpoint/2010/main" xmlns="" val="2827178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AB5449-2000-49C4-868D-786C25C3B25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44CC7908-04C8-4869-802D-8BF9750ECD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6FF062AF-2BFE-4663-8CA8-B8767D52E51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D2C7B3B9-7389-4D71-92F1-688070496F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774C6EDB-EF3C-4EB0-8A50-0F36C053DCD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402AECC9-30B2-4D3D-A8EC-0880DFD73FB6}"/>
              </a:ext>
            </a:extLst>
          </p:cNvPr>
          <p:cNvSpPr>
            <a:spLocks noGrp="1"/>
          </p:cNvSpPr>
          <p:nvPr>
            <p:ph type="dt" sz="half" idx="10"/>
          </p:nvPr>
        </p:nvSpPr>
        <p:spPr/>
        <p:txBody>
          <a:bodyPr/>
          <a:lstStyle/>
          <a:p>
            <a:fld id="{28AA794A-258A-441F-924B-066CA459F082}" type="datetimeFigureOut">
              <a:rPr lang="en-GB" smtClean="0"/>
              <a:pPr/>
              <a:t>11/09/2019</a:t>
            </a:fld>
            <a:endParaRPr lang="en-GB" dirty="0"/>
          </a:p>
        </p:txBody>
      </p:sp>
      <p:sp>
        <p:nvSpPr>
          <p:cNvPr id="8" name="Footer Placeholder 7">
            <a:extLst>
              <a:ext uri="{FF2B5EF4-FFF2-40B4-BE49-F238E27FC236}">
                <a16:creationId xmlns:a16="http://schemas.microsoft.com/office/drawing/2014/main" xmlns="" id="{CF213420-54E9-4892-A7A3-266C4BF54511}"/>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xmlns="" id="{2FD875F8-D8B2-4D11-95C7-3AAEA540BBF8}"/>
              </a:ext>
            </a:extLst>
          </p:cNvPr>
          <p:cNvSpPr>
            <a:spLocks noGrp="1"/>
          </p:cNvSpPr>
          <p:nvPr>
            <p:ph type="sldNum" sz="quarter" idx="12"/>
          </p:nvPr>
        </p:nvSpPr>
        <p:spPr/>
        <p:txBody>
          <a:bodyPr/>
          <a:lstStyle/>
          <a:p>
            <a:fld id="{A4D1E956-2C46-46F6-A9AD-9AECE0CDD490}" type="slidenum">
              <a:rPr lang="en-GB" smtClean="0"/>
              <a:pPr/>
              <a:t>‹#›</a:t>
            </a:fld>
            <a:endParaRPr lang="en-GB" dirty="0"/>
          </a:p>
        </p:txBody>
      </p:sp>
    </p:spTree>
    <p:extLst>
      <p:ext uri="{BB962C8B-B14F-4D97-AF65-F5344CB8AC3E}">
        <p14:creationId xmlns:p14="http://schemas.microsoft.com/office/powerpoint/2010/main" xmlns="" val="909547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627911-918C-4838-8AF2-A5893330ABB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39352C09-C80C-4C7C-A5CA-A2991015853A}"/>
              </a:ext>
            </a:extLst>
          </p:cNvPr>
          <p:cNvSpPr>
            <a:spLocks noGrp="1"/>
          </p:cNvSpPr>
          <p:nvPr>
            <p:ph type="dt" sz="half" idx="10"/>
          </p:nvPr>
        </p:nvSpPr>
        <p:spPr/>
        <p:txBody>
          <a:bodyPr/>
          <a:lstStyle/>
          <a:p>
            <a:fld id="{28AA794A-258A-441F-924B-066CA459F082}" type="datetimeFigureOut">
              <a:rPr lang="en-GB" smtClean="0"/>
              <a:pPr/>
              <a:t>11/09/2019</a:t>
            </a:fld>
            <a:endParaRPr lang="en-GB" dirty="0"/>
          </a:p>
        </p:txBody>
      </p:sp>
      <p:sp>
        <p:nvSpPr>
          <p:cNvPr id="4" name="Footer Placeholder 3">
            <a:extLst>
              <a:ext uri="{FF2B5EF4-FFF2-40B4-BE49-F238E27FC236}">
                <a16:creationId xmlns:a16="http://schemas.microsoft.com/office/drawing/2014/main" xmlns="" id="{BC3ED33F-3050-432C-B123-58CD273B558F}"/>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xmlns="" id="{EC129C55-617C-4720-9495-564E87E99BEA}"/>
              </a:ext>
            </a:extLst>
          </p:cNvPr>
          <p:cNvSpPr>
            <a:spLocks noGrp="1"/>
          </p:cNvSpPr>
          <p:nvPr>
            <p:ph type="sldNum" sz="quarter" idx="12"/>
          </p:nvPr>
        </p:nvSpPr>
        <p:spPr/>
        <p:txBody>
          <a:bodyPr/>
          <a:lstStyle/>
          <a:p>
            <a:fld id="{A4D1E956-2C46-46F6-A9AD-9AECE0CDD490}" type="slidenum">
              <a:rPr lang="en-GB" smtClean="0"/>
              <a:pPr/>
              <a:t>‹#›</a:t>
            </a:fld>
            <a:endParaRPr lang="en-GB" dirty="0"/>
          </a:p>
        </p:txBody>
      </p:sp>
    </p:spTree>
    <p:extLst>
      <p:ext uri="{BB962C8B-B14F-4D97-AF65-F5344CB8AC3E}">
        <p14:creationId xmlns:p14="http://schemas.microsoft.com/office/powerpoint/2010/main" xmlns="" val="3339462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10B92DA-78B1-4B56-821E-EC31EAAA6E03}"/>
              </a:ext>
            </a:extLst>
          </p:cNvPr>
          <p:cNvSpPr>
            <a:spLocks noGrp="1"/>
          </p:cNvSpPr>
          <p:nvPr>
            <p:ph type="dt" sz="half" idx="10"/>
          </p:nvPr>
        </p:nvSpPr>
        <p:spPr/>
        <p:txBody>
          <a:bodyPr/>
          <a:lstStyle/>
          <a:p>
            <a:fld id="{28AA794A-258A-441F-924B-066CA459F082}" type="datetimeFigureOut">
              <a:rPr lang="en-GB" smtClean="0"/>
              <a:pPr/>
              <a:t>11/09/2019</a:t>
            </a:fld>
            <a:endParaRPr lang="en-GB" dirty="0"/>
          </a:p>
        </p:txBody>
      </p:sp>
      <p:sp>
        <p:nvSpPr>
          <p:cNvPr id="3" name="Footer Placeholder 2">
            <a:extLst>
              <a:ext uri="{FF2B5EF4-FFF2-40B4-BE49-F238E27FC236}">
                <a16:creationId xmlns:a16="http://schemas.microsoft.com/office/drawing/2014/main" xmlns="" id="{B6673DA7-D03F-4296-AAF1-EED3CEFC1322}"/>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xmlns="" id="{29F4B0F3-FDAD-4B34-99D5-D53A34894CEC}"/>
              </a:ext>
            </a:extLst>
          </p:cNvPr>
          <p:cNvSpPr>
            <a:spLocks noGrp="1"/>
          </p:cNvSpPr>
          <p:nvPr>
            <p:ph type="sldNum" sz="quarter" idx="12"/>
          </p:nvPr>
        </p:nvSpPr>
        <p:spPr/>
        <p:txBody>
          <a:bodyPr/>
          <a:lstStyle/>
          <a:p>
            <a:fld id="{A4D1E956-2C46-46F6-A9AD-9AECE0CDD490}" type="slidenum">
              <a:rPr lang="en-GB" smtClean="0"/>
              <a:pPr/>
              <a:t>‹#›</a:t>
            </a:fld>
            <a:endParaRPr lang="en-GB" dirty="0"/>
          </a:p>
        </p:txBody>
      </p:sp>
    </p:spTree>
    <p:extLst>
      <p:ext uri="{BB962C8B-B14F-4D97-AF65-F5344CB8AC3E}">
        <p14:creationId xmlns:p14="http://schemas.microsoft.com/office/powerpoint/2010/main" xmlns="" val="690337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0FFF1B-602E-48D6-A718-F3F2E60B0D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9BA97ED2-D685-4B4C-AF2E-4C0FAB9474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446A33E1-D012-4B19-8F6B-8B9C8345BE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3C6822B1-A65F-42B0-BCD0-BEB69004D50F}"/>
              </a:ext>
            </a:extLst>
          </p:cNvPr>
          <p:cNvSpPr>
            <a:spLocks noGrp="1"/>
          </p:cNvSpPr>
          <p:nvPr>
            <p:ph type="dt" sz="half" idx="10"/>
          </p:nvPr>
        </p:nvSpPr>
        <p:spPr/>
        <p:txBody>
          <a:bodyPr/>
          <a:lstStyle/>
          <a:p>
            <a:fld id="{28AA794A-258A-441F-924B-066CA459F082}" type="datetimeFigureOut">
              <a:rPr lang="en-GB" smtClean="0"/>
              <a:pPr/>
              <a:t>11/09/2019</a:t>
            </a:fld>
            <a:endParaRPr lang="en-GB" dirty="0"/>
          </a:p>
        </p:txBody>
      </p:sp>
      <p:sp>
        <p:nvSpPr>
          <p:cNvPr id="6" name="Footer Placeholder 5">
            <a:extLst>
              <a:ext uri="{FF2B5EF4-FFF2-40B4-BE49-F238E27FC236}">
                <a16:creationId xmlns:a16="http://schemas.microsoft.com/office/drawing/2014/main" xmlns="" id="{26A206DF-408C-4F75-AC2A-0D60BCFD3D2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xmlns="" id="{7073FF53-4D5B-42CB-A3ED-7E5650396D5D}"/>
              </a:ext>
            </a:extLst>
          </p:cNvPr>
          <p:cNvSpPr>
            <a:spLocks noGrp="1"/>
          </p:cNvSpPr>
          <p:nvPr>
            <p:ph type="sldNum" sz="quarter" idx="12"/>
          </p:nvPr>
        </p:nvSpPr>
        <p:spPr/>
        <p:txBody>
          <a:bodyPr/>
          <a:lstStyle/>
          <a:p>
            <a:fld id="{A4D1E956-2C46-46F6-A9AD-9AECE0CDD490}" type="slidenum">
              <a:rPr lang="en-GB" smtClean="0"/>
              <a:pPr/>
              <a:t>‹#›</a:t>
            </a:fld>
            <a:endParaRPr lang="en-GB" dirty="0"/>
          </a:p>
        </p:txBody>
      </p:sp>
    </p:spTree>
    <p:extLst>
      <p:ext uri="{BB962C8B-B14F-4D97-AF65-F5344CB8AC3E}">
        <p14:creationId xmlns:p14="http://schemas.microsoft.com/office/powerpoint/2010/main" xmlns="" val="1313059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AF75DC-F811-4AD6-834A-50E11F66FC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A54FCD7C-5565-4523-A388-7DAF0D6B44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xmlns="" id="{C597DAED-9B72-4005-99EC-FE11FE9D77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A458F747-8285-49D2-B098-0D23AC7200F1}"/>
              </a:ext>
            </a:extLst>
          </p:cNvPr>
          <p:cNvSpPr>
            <a:spLocks noGrp="1"/>
          </p:cNvSpPr>
          <p:nvPr>
            <p:ph type="dt" sz="half" idx="10"/>
          </p:nvPr>
        </p:nvSpPr>
        <p:spPr/>
        <p:txBody>
          <a:bodyPr/>
          <a:lstStyle/>
          <a:p>
            <a:fld id="{28AA794A-258A-441F-924B-066CA459F082}" type="datetimeFigureOut">
              <a:rPr lang="en-GB" smtClean="0"/>
              <a:pPr/>
              <a:t>11/09/2019</a:t>
            </a:fld>
            <a:endParaRPr lang="en-GB" dirty="0"/>
          </a:p>
        </p:txBody>
      </p:sp>
      <p:sp>
        <p:nvSpPr>
          <p:cNvPr id="6" name="Footer Placeholder 5">
            <a:extLst>
              <a:ext uri="{FF2B5EF4-FFF2-40B4-BE49-F238E27FC236}">
                <a16:creationId xmlns:a16="http://schemas.microsoft.com/office/drawing/2014/main" xmlns="" id="{7E8121D4-5791-4A3F-A43D-BE0390EE833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xmlns="" id="{006AC942-207D-4284-A980-E103F2B2FD15}"/>
              </a:ext>
            </a:extLst>
          </p:cNvPr>
          <p:cNvSpPr>
            <a:spLocks noGrp="1"/>
          </p:cNvSpPr>
          <p:nvPr>
            <p:ph type="sldNum" sz="quarter" idx="12"/>
          </p:nvPr>
        </p:nvSpPr>
        <p:spPr/>
        <p:txBody>
          <a:bodyPr/>
          <a:lstStyle/>
          <a:p>
            <a:fld id="{A4D1E956-2C46-46F6-A9AD-9AECE0CDD490}" type="slidenum">
              <a:rPr lang="en-GB" smtClean="0"/>
              <a:pPr/>
              <a:t>‹#›</a:t>
            </a:fld>
            <a:endParaRPr lang="en-GB" dirty="0"/>
          </a:p>
        </p:txBody>
      </p:sp>
    </p:spTree>
    <p:extLst>
      <p:ext uri="{BB962C8B-B14F-4D97-AF65-F5344CB8AC3E}">
        <p14:creationId xmlns:p14="http://schemas.microsoft.com/office/powerpoint/2010/main" xmlns="" val="1894059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F4E4984-ECB1-453B-A7E8-26CF043E59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819B4B3C-DB15-4425-A5AC-08A9CC02EE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700353DA-F34A-40F6-BF9E-2AAA626F61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AA794A-258A-441F-924B-066CA459F082}" type="datetimeFigureOut">
              <a:rPr lang="en-GB" smtClean="0"/>
              <a:pPr/>
              <a:t>11/09/2019</a:t>
            </a:fld>
            <a:endParaRPr lang="en-GB" dirty="0"/>
          </a:p>
        </p:txBody>
      </p:sp>
      <p:sp>
        <p:nvSpPr>
          <p:cNvPr id="5" name="Footer Placeholder 4">
            <a:extLst>
              <a:ext uri="{FF2B5EF4-FFF2-40B4-BE49-F238E27FC236}">
                <a16:creationId xmlns:a16="http://schemas.microsoft.com/office/drawing/2014/main" xmlns="" id="{1C1AE690-9318-47E3-8D3D-BEB8AC9E0A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xmlns="" id="{2E395662-2A85-4CBE-85DF-BC0D184E64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D1E956-2C46-46F6-A9AD-9AECE0CDD490}" type="slidenum">
              <a:rPr lang="en-GB" smtClean="0"/>
              <a:pPr/>
              <a:t>‹#›</a:t>
            </a:fld>
            <a:endParaRPr lang="en-GB" dirty="0"/>
          </a:p>
        </p:txBody>
      </p:sp>
    </p:spTree>
    <p:extLst>
      <p:ext uri="{BB962C8B-B14F-4D97-AF65-F5344CB8AC3E}">
        <p14:creationId xmlns:p14="http://schemas.microsoft.com/office/powerpoint/2010/main" xmlns="" val="2565209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70322C-7249-45E9-A584-473827F447FD}"/>
              </a:ext>
            </a:extLst>
          </p:cNvPr>
          <p:cNvSpPr>
            <a:spLocks noGrp="1"/>
          </p:cNvSpPr>
          <p:nvPr>
            <p:ph type="title"/>
          </p:nvPr>
        </p:nvSpPr>
        <p:spPr>
          <a:xfrm>
            <a:off x="5116878" y="629266"/>
            <a:ext cx="6422849" cy="1676603"/>
          </a:xfrm>
        </p:spPr>
        <p:txBody>
          <a:bodyPr>
            <a:normAutofit/>
          </a:bodyPr>
          <a:lstStyle/>
          <a:p>
            <a:r>
              <a:rPr lang="en-GB" sz="4100" dirty="0">
                <a:solidFill>
                  <a:srgbClr val="FF0000"/>
                </a:solidFill>
                <a:latin typeface="Comic Sans MS" panose="030F0702030302020204" pitchFamily="66" charset="0"/>
              </a:rPr>
              <a:t>Meeting for New Parents of Reception Children.</a:t>
            </a:r>
          </a:p>
        </p:txBody>
      </p:sp>
      <p:sp>
        <p:nvSpPr>
          <p:cNvPr id="75" name="Rectangle 74">
            <a:extLst>
              <a:ext uri="{FF2B5EF4-FFF2-40B4-BE49-F238E27FC236}">
                <a16:creationId xmlns:a16="http://schemas.microsoft.com/office/drawing/2014/main" xmlns="" id="{C95B82D5-A8BB-45BF-BED8-C7B20689210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36008" cy="6858000"/>
          </a:xfrm>
          <a:prstGeom prst="rect">
            <a:avLst/>
          </a:prstGeom>
          <a:solidFill>
            <a:srgbClr val="4D64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ounded Rectangle 9">
            <a:extLst>
              <a:ext uri="{FF2B5EF4-FFF2-40B4-BE49-F238E27FC236}">
                <a16:creationId xmlns:a16="http://schemas.microsoft.com/office/drawing/2014/main" xmlns="" id="{296C61EC-FBF4-4216-BE67-6C864D30A0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632" y="484632"/>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8" name="Picture 4" descr="https://www.aberfordprimaryschool.co.uk/images/logo/logo.png">
            <a:extLst>
              <a:ext uri="{FF2B5EF4-FFF2-40B4-BE49-F238E27FC236}">
                <a16:creationId xmlns:a16="http://schemas.microsoft.com/office/drawing/2014/main" xmlns="" id="{F15B0DA8-BA62-476B-95D3-81C9D29844BA}"/>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082632" y="803049"/>
            <a:ext cx="2470743" cy="2470743"/>
          </a:xfrm>
          <a:prstGeom prst="rect">
            <a:avLst/>
          </a:prstGeom>
          <a:noFill/>
          <a:effectLst/>
          <a:extLst>
            <a:ext uri="{909E8E84-426E-40DD-AFC4-6F175D3DCCD1}">
              <a14:hiddenFill xmlns:a14="http://schemas.microsoft.com/office/drawing/2010/main" xmlns="">
                <a:solidFill>
                  <a:srgbClr val="FFFFFF"/>
                </a:solidFill>
              </a14:hiddenFill>
            </a:ext>
          </a:extLst>
        </p:spPr>
      </p:pic>
      <p:pic>
        <p:nvPicPr>
          <p:cNvPr id="1030" name="Picture 6" descr="Image result for aberford primary school leeds">
            <a:extLst>
              <a:ext uri="{FF2B5EF4-FFF2-40B4-BE49-F238E27FC236}">
                <a16:creationId xmlns:a16="http://schemas.microsoft.com/office/drawing/2014/main" xmlns="" id="{D9818280-BC5E-46B9-9F9F-9E8270A9E845}"/>
              </a:ext>
            </a:extLst>
          </p:cNvPr>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19790" r="25053" b="-1"/>
          <a:stretch/>
        </p:blipFill>
        <p:spPr bwMode="auto">
          <a:xfrm>
            <a:off x="804672" y="3643197"/>
            <a:ext cx="3026663" cy="2074693"/>
          </a:xfrm>
          <a:prstGeom prst="rect">
            <a:avLst/>
          </a:prstGeom>
          <a:noFill/>
          <a:extLst>
            <a:ext uri="{909E8E84-426E-40DD-AFC4-6F175D3DCCD1}">
              <a14:hiddenFill xmlns:a14="http://schemas.microsoft.com/office/drawing/2010/main" xmlns="">
                <a:solidFill>
                  <a:srgbClr val="FFFFFF"/>
                </a:solidFill>
              </a14:hiddenFill>
            </a:ext>
          </a:extLst>
        </p:spPr>
      </p:pic>
      <p:sp>
        <p:nvSpPr>
          <p:cNvPr id="3" name="Content Placeholder 2">
            <a:extLst>
              <a:ext uri="{FF2B5EF4-FFF2-40B4-BE49-F238E27FC236}">
                <a16:creationId xmlns:a16="http://schemas.microsoft.com/office/drawing/2014/main" xmlns="" id="{B460E03A-AE93-45AB-AB76-BDFF224C2CBE}"/>
              </a:ext>
            </a:extLst>
          </p:cNvPr>
          <p:cNvSpPr>
            <a:spLocks noGrp="1"/>
          </p:cNvSpPr>
          <p:nvPr>
            <p:ph idx="1"/>
          </p:nvPr>
        </p:nvSpPr>
        <p:spPr>
          <a:xfrm>
            <a:off x="5116880" y="2438400"/>
            <a:ext cx="6422848" cy="3785419"/>
          </a:xfrm>
        </p:spPr>
        <p:txBody>
          <a:bodyPr>
            <a:normAutofit/>
          </a:bodyPr>
          <a:lstStyle/>
          <a:p>
            <a:pPr marL="0" indent="0">
              <a:buNone/>
            </a:pPr>
            <a:r>
              <a:rPr lang="en-GB" sz="2000" dirty="0">
                <a:latin typeface="Comic Sans MS" panose="030F0702030302020204" pitchFamily="66" charset="0"/>
              </a:rPr>
              <a:t>Aberford C of E Primary School</a:t>
            </a:r>
          </a:p>
          <a:p>
            <a:pPr marL="0" indent="0">
              <a:buNone/>
            </a:pPr>
            <a:endParaRPr lang="en-GB" sz="2000" dirty="0">
              <a:latin typeface="Comic Sans MS" panose="030F0702030302020204" pitchFamily="66" charset="0"/>
            </a:endParaRPr>
          </a:p>
          <a:p>
            <a:pPr marL="0" indent="0">
              <a:buNone/>
            </a:pPr>
            <a:r>
              <a:rPr lang="en-GB" sz="2000" dirty="0">
                <a:latin typeface="Comic Sans MS" panose="030F0702030302020204" pitchFamily="66" charset="0"/>
              </a:rPr>
              <a:t>Wednesday 19</a:t>
            </a:r>
            <a:r>
              <a:rPr lang="en-GB" sz="2000" baseline="30000" dirty="0">
                <a:latin typeface="Comic Sans MS" panose="030F0702030302020204" pitchFamily="66" charset="0"/>
              </a:rPr>
              <a:t>th</a:t>
            </a:r>
            <a:r>
              <a:rPr lang="en-GB" sz="2000" dirty="0">
                <a:latin typeface="Comic Sans MS" panose="030F0702030302020204" pitchFamily="66" charset="0"/>
              </a:rPr>
              <a:t> June 2019</a:t>
            </a:r>
          </a:p>
          <a:p>
            <a:pPr marL="0" indent="0">
              <a:buNone/>
            </a:pPr>
            <a:endParaRPr lang="en-GB" sz="2000" dirty="0">
              <a:latin typeface="Comic Sans MS" panose="030F0702030302020204" pitchFamily="66" charset="0"/>
            </a:endParaRPr>
          </a:p>
          <a:p>
            <a:pPr marL="0" indent="0">
              <a:buNone/>
            </a:pPr>
            <a:r>
              <a:rPr lang="en-GB" sz="2000" dirty="0">
                <a:latin typeface="Comic Sans MS" panose="030F0702030302020204" pitchFamily="66" charset="0"/>
              </a:rPr>
              <a:t>Teacher Mrs Shaw</a:t>
            </a:r>
          </a:p>
          <a:p>
            <a:pPr marL="0" indent="0">
              <a:buNone/>
            </a:pPr>
            <a:r>
              <a:rPr lang="en-GB" sz="2000" dirty="0">
                <a:latin typeface="Comic Sans MS" panose="030F0702030302020204" pitchFamily="66" charset="0"/>
              </a:rPr>
              <a:t>Teaching Assistant Miss Haigh</a:t>
            </a:r>
          </a:p>
          <a:p>
            <a:pPr marL="0" indent="0">
              <a:buNone/>
            </a:pPr>
            <a:endParaRPr lang="en-GB" sz="2000" dirty="0"/>
          </a:p>
          <a:p>
            <a:pPr marL="0" indent="0">
              <a:buNone/>
            </a:pPr>
            <a:endParaRPr lang="en-GB" sz="2000" dirty="0"/>
          </a:p>
          <a:p>
            <a:endParaRPr lang="en-GB" sz="2000" dirty="0"/>
          </a:p>
        </p:txBody>
      </p:sp>
    </p:spTree>
    <p:extLst>
      <p:ext uri="{BB962C8B-B14F-4D97-AF65-F5344CB8AC3E}">
        <p14:creationId xmlns:p14="http://schemas.microsoft.com/office/powerpoint/2010/main" xmlns="" val="4078503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6" name="Rectangle 81">
            <a:extLst>
              <a:ext uri="{FF2B5EF4-FFF2-40B4-BE49-F238E27FC236}">
                <a16:creationId xmlns:a16="http://schemas.microsoft.com/office/drawing/2014/main" xmlns="" id="{ACBE1851-2230-47A9-B000-CE9046EA61B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5468548" cy="6858000"/>
          </a:xfrm>
          <a:prstGeom prst="rect">
            <a:avLst/>
          </a:prstGeom>
          <a:solidFill>
            <a:srgbClr val="126C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9DD55761-535A-470F-B05F-F70DDA28FD73}"/>
              </a:ext>
            </a:extLst>
          </p:cNvPr>
          <p:cNvSpPr>
            <a:spLocks noGrp="1"/>
          </p:cNvSpPr>
          <p:nvPr>
            <p:ph type="title"/>
          </p:nvPr>
        </p:nvSpPr>
        <p:spPr>
          <a:xfrm>
            <a:off x="634276" y="803705"/>
            <a:ext cx="4208656" cy="3034857"/>
          </a:xfrm>
        </p:spPr>
        <p:txBody>
          <a:bodyPr vert="horz" lIns="91440" tIns="45720" rIns="91440" bIns="45720" rtlCol="0" anchor="b">
            <a:normAutofit/>
          </a:bodyPr>
          <a:lstStyle/>
          <a:p>
            <a:pPr algn="r"/>
            <a:r>
              <a:rPr lang="en-US" altLang="en-US" sz="2600" kern="1200" dirty="0">
                <a:solidFill>
                  <a:srgbClr val="FFFFFF"/>
                </a:solidFill>
                <a:latin typeface="+mj-lt"/>
                <a:ea typeface="+mj-ea"/>
                <a:cs typeface="+mj-cs"/>
              </a:rPr>
              <a:t/>
            </a:r>
            <a:br>
              <a:rPr lang="en-US" altLang="en-US" sz="2600" kern="1200" dirty="0">
                <a:solidFill>
                  <a:srgbClr val="FFFFFF"/>
                </a:solidFill>
                <a:latin typeface="+mj-lt"/>
                <a:ea typeface="+mj-ea"/>
                <a:cs typeface="+mj-cs"/>
              </a:rPr>
            </a:br>
            <a:r>
              <a:rPr lang="en-US" altLang="en-US" sz="2600" kern="1200" dirty="0">
                <a:solidFill>
                  <a:srgbClr val="FFFFFF"/>
                </a:solidFill>
                <a:latin typeface="+mj-lt"/>
                <a:ea typeface="+mj-ea"/>
                <a:cs typeface="+mj-cs"/>
              </a:rPr>
              <a:t/>
            </a:r>
            <a:br>
              <a:rPr lang="en-US" altLang="en-US" sz="2600" kern="1200" dirty="0">
                <a:solidFill>
                  <a:srgbClr val="FFFFFF"/>
                </a:solidFill>
                <a:latin typeface="+mj-lt"/>
                <a:ea typeface="+mj-ea"/>
                <a:cs typeface="+mj-cs"/>
              </a:rPr>
            </a:br>
            <a:r>
              <a:rPr lang="en-US" altLang="en-US" sz="2600" kern="1200" dirty="0">
                <a:solidFill>
                  <a:srgbClr val="FFFFFF"/>
                </a:solidFill>
                <a:latin typeface="+mj-lt"/>
                <a:ea typeface="+mj-ea"/>
                <a:cs typeface="+mj-cs"/>
              </a:rPr>
              <a:t>The 7 areas of learning in the Early Years Foundation Stage</a:t>
            </a:r>
            <a:br>
              <a:rPr lang="en-US" altLang="en-US" sz="2600" kern="1200" dirty="0">
                <a:solidFill>
                  <a:srgbClr val="FFFFFF"/>
                </a:solidFill>
                <a:latin typeface="+mj-lt"/>
                <a:ea typeface="+mj-ea"/>
                <a:cs typeface="+mj-cs"/>
              </a:rPr>
            </a:br>
            <a:r>
              <a:rPr lang="en-US" altLang="en-US" sz="2600" kern="1200" dirty="0">
                <a:solidFill>
                  <a:srgbClr val="FFFFFF"/>
                </a:solidFill>
                <a:latin typeface="+mj-lt"/>
                <a:ea typeface="+mj-ea"/>
                <a:cs typeface="+mj-cs"/>
              </a:rPr>
              <a:t/>
            </a:r>
            <a:br>
              <a:rPr lang="en-US" altLang="en-US" sz="2600" kern="1200" dirty="0">
                <a:solidFill>
                  <a:srgbClr val="FFFFFF"/>
                </a:solidFill>
                <a:latin typeface="+mj-lt"/>
                <a:ea typeface="+mj-ea"/>
                <a:cs typeface="+mj-cs"/>
              </a:rPr>
            </a:br>
            <a:r>
              <a:rPr lang="en-US" altLang="en-US" sz="2600" kern="1200" dirty="0">
                <a:solidFill>
                  <a:srgbClr val="FFFFFF"/>
                </a:solidFill>
                <a:latin typeface="+mj-lt"/>
                <a:ea typeface="+mj-ea"/>
                <a:cs typeface="+mj-cs"/>
              </a:rPr>
              <a:t>Assessment.</a:t>
            </a:r>
            <a:br>
              <a:rPr lang="en-US" altLang="en-US" sz="2600" kern="1200" dirty="0">
                <a:solidFill>
                  <a:srgbClr val="FFFFFF"/>
                </a:solidFill>
                <a:latin typeface="+mj-lt"/>
                <a:ea typeface="+mj-ea"/>
                <a:cs typeface="+mj-cs"/>
              </a:rPr>
            </a:br>
            <a:r>
              <a:rPr lang="en-US" altLang="en-US" sz="2600" kern="1200" dirty="0">
                <a:solidFill>
                  <a:srgbClr val="FFFFFF"/>
                </a:solidFill>
                <a:latin typeface="+mj-lt"/>
                <a:ea typeface="+mj-ea"/>
                <a:cs typeface="+mj-cs"/>
              </a:rPr>
              <a:t>Observations.</a:t>
            </a:r>
            <a:br>
              <a:rPr lang="en-US" altLang="en-US" sz="2600" kern="1200" dirty="0">
                <a:solidFill>
                  <a:srgbClr val="FFFFFF"/>
                </a:solidFill>
                <a:latin typeface="+mj-lt"/>
                <a:ea typeface="+mj-ea"/>
                <a:cs typeface="+mj-cs"/>
              </a:rPr>
            </a:br>
            <a:r>
              <a:rPr lang="en-US" altLang="en-US" sz="2600" kern="1200" dirty="0">
                <a:solidFill>
                  <a:srgbClr val="FFFFFF"/>
                </a:solidFill>
                <a:latin typeface="+mj-lt"/>
                <a:ea typeface="+mj-ea"/>
                <a:cs typeface="+mj-cs"/>
              </a:rPr>
              <a:t>Next steps.</a:t>
            </a:r>
            <a:endParaRPr lang="en-US" sz="2600" kern="1200" dirty="0">
              <a:solidFill>
                <a:srgbClr val="FFFFFF"/>
              </a:solidFill>
              <a:latin typeface="+mj-lt"/>
              <a:ea typeface="+mj-ea"/>
              <a:cs typeface="+mj-cs"/>
            </a:endParaRPr>
          </a:p>
        </p:txBody>
      </p:sp>
      <p:sp>
        <p:nvSpPr>
          <p:cNvPr id="46" name="Content Placeholder 2">
            <a:extLst>
              <a:ext uri="{FF2B5EF4-FFF2-40B4-BE49-F238E27FC236}">
                <a16:creationId xmlns:a16="http://schemas.microsoft.com/office/drawing/2014/main" xmlns="" id="{393F443D-F5AD-4DE3-9B6B-565C7DCA8DDD}"/>
              </a:ext>
            </a:extLst>
          </p:cNvPr>
          <p:cNvSpPr>
            <a:spLocks noGrp="1"/>
          </p:cNvSpPr>
          <p:nvPr>
            <p:ph idx="1"/>
          </p:nvPr>
        </p:nvSpPr>
        <p:spPr>
          <a:xfrm>
            <a:off x="638921" y="4013165"/>
            <a:ext cx="4204012" cy="2205732"/>
          </a:xfrm>
        </p:spPr>
        <p:txBody>
          <a:bodyPr vert="horz" lIns="91440" tIns="45720" rIns="91440" bIns="45720" rtlCol="0" anchor="t">
            <a:normAutofit/>
          </a:bodyPr>
          <a:lstStyle/>
          <a:p>
            <a:pPr marL="0" indent="0" algn="r">
              <a:buNone/>
            </a:pPr>
            <a:r>
              <a:rPr lang="en-US" altLang="en-US" sz="1800" kern="1200" dirty="0">
                <a:solidFill>
                  <a:srgbClr val="FFFFFF"/>
                </a:solidFill>
                <a:latin typeface="+mn-lt"/>
                <a:ea typeface="+mn-ea"/>
                <a:cs typeface="+mn-cs"/>
              </a:rPr>
              <a:t>  </a:t>
            </a:r>
          </a:p>
        </p:txBody>
      </p:sp>
      <p:cxnSp>
        <p:nvCxnSpPr>
          <p:cNvPr id="5147" name="Straight Connector 83">
            <a:extLst>
              <a:ext uri="{FF2B5EF4-FFF2-40B4-BE49-F238E27FC236}">
                <a16:creationId xmlns:a16="http://schemas.microsoft.com/office/drawing/2014/main" xmlns="" id="{23B93832-6514-44F4-849B-5EE2C8A2337D}"/>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86679" y="3928939"/>
            <a:ext cx="393192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5124" name="Picture 4" descr="Image result for 7 areas of learning">
            <a:extLst>
              <a:ext uri="{FF2B5EF4-FFF2-40B4-BE49-F238E27FC236}">
                <a16:creationId xmlns:a16="http://schemas.microsoft.com/office/drawing/2014/main" xmlns="" id="{68FDB4D6-E236-4513-91EA-5DC4DACAD0E7}"/>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6096000" y="1689281"/>
            <a:ext cx="5459470" cy="348041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23589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9D97AD-40F5-4B5D-8742-E8B4B99B5899}"/>
              </a:ext>
            </a:extLst>
          </p:cNvPr>
          <p:cNvSpPr>
            <a:spLocks noGrp="1"/>
          </p:cNvSpPr>
          <p:nvPr>
            <p:ph type="title"/>
          </p:nvPr>
        </p:nvSpPr>
        <p:spPr>
          <a:xfrm>
            <a:off x="960100" y="978102"/>
            <a:ext cx="10588434" cy="1062644"/>
          </a:xfrm>
        </p:spPr>
        <p:txBody>
          <a:bodyPr anchor="b">
            <a:normAutofit/>
          </a:bodyPr>
          <a:lstStyle/>
          <a:p>
            <a:r>
              <a:rPr lang="en-GB" dirty="0">
                <a:solidFill>
                  <a:srgbClr val="FF0000"/>
                </a:solidFill>
                <a:latin typeface="Comic Sans MS" panose="030F0702030302020204" pitchFamily="66" charset="0"/>
              </a:rPr>
              <a:t>Development</a:t>
            </a:r>
          </a:p>
        </p:txBody>
      </p:sp>
      <p:cxnSp>
        <p:nvCxnSpPr>
          <p:cNvPr id="17" name="Straight Connector 16">
            <a:extLst>
              <a:ext uri="{FF2B5EF4-FFF2-40B4-BE49-F238E27FC236}">
                <a16:creationId xmlns:a16="http://schemas.microsoft.com/office/drawing/2014/main" xmlns="" id="{39B7FDC9-F0CE-43A7-9F2A-83DD09DC345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7" name="Graphic 6" descr="Education">
            <a:extLst>
              <a:ext uri="{FF2B5EF4-FFF2-40B4-BE49-F238E27FC236}">
                <a16:creationId xmlns:a16="http://schemas.microsoft.com/office/drawing/2014/main" xmlns="" id="{238DDAC6-BDEE-4D3E-9BE8-5BD40F0628BA}"/>
              </a:ext>
            </a:extLst>
          </p:cNvPr>
          <p:cNvPicPr>
            <a:picLocks noChangeAspect="1"/>
          </p:cNvPicPr>
          <p:nvPr/>
        </p:nvPicPr>
        <p:blipFill>
          <a:blip r:embed="rId2" cstate="print">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a:off x="1333206" y="2811104"/>
            <a:ext cx="2928114" cy="2928114"/>
          </a:xfrm>
          <a:prstGeom prst="rect">
            <a:avLst/>
          </a:prstGeom>
        </p:spPr>
      </p:pic>
      <p:sp>
        <p:nvSpPr>
          <p:cNvPr id="3" name="Content Placeholder 2">
            <a:extLst>
              <a:ext uri="{FF2B5EF4-FFF2-40B4-BE49-F238E27FC236}">
                <a16:creationId xmlns:a16="http://schemas.microsoft.com/office/drawing/2014/main" xmlns="" id="{606F4B60-219B-4E26-99AE-54D9126F4C77}"/>
              </a:ext>
            </a:extLst>
          </p:cNvPr>
          <p:cNvSpPr>
            <a:spLocks noGrp="1"/>
          </p:cNvSpPr>
          <p:nvPr>
            <p:ph idx="1"/>
          </p:nvPr>
        </p:nvSpPr>
        <p:spPr>
          <a:xfrm>
            <a:off x="4994542" y="2265037"/>
            <a:ext cx="6282169" cy="3215749"/>
          </a:xfrm>
        </p:spPr>
        <p:txBody>
          <a:bodyPr>
            <a:noAutofit/>
          </a:bodyPr>
          <a:lstStyle/>
          <a:p>
            <a:pPr marL="0" indent="0">
              <a:lnSpc>
                <a:spcPct val="100000"/>
              </a:lnSpc>
              <a:buNone/>
            </a:pPr>
            <a:r>
              <a:rPr lang="en-GB" sz="1800" dirty="0">
                <a:latin typeface="Comic Sans MS" panose="030F0702030302020204" pitchFamily="66" charset="0"/>
              </a:rPr>
              <a:t>Children should develop the 3 prime areas of learning first. These prime areas are essential for your child's development and future learning.</a:t>
            </a:r>
          </a:p>
          <a:p>
            <a:pPr>
              <a:lnSpc>
                <a:spcPct val="100000"/>
              </a:lnSpc>
            </a:pPr>
            <a:r>
              <a:rPr lang="en-GB" sz="1800" dirty="0">
                <a:latin typeface="Comic Sans MS" panose="030F0702030302020204" pitchFamily="66" charset="0"/>
              </a:rPr>
              <a:t> Communication and language </a:t>
            </a:r>
          </a:p>
          <a:p>
            <a:pPr>
              <a:lnSpc>
                <a:spcPct val="100000"/>
              </a:lnSpc>
            </a:pPr>
            <a:r>
              <a:rPr lang="en-GB" sz="1800" dirty="0">
                <a:latin typeface="Comic Sans MS" panose="030F0702030302020204" pitchFamily="66" charset="0"/>
              </a:rPr>
              <a:t> Physical development</a:t>
            </a:r>
          </a:p>
          <a:p>
            <a:pPr>
              <a:lnSpc>
                <a:spcPct val="100000"/>
              </a:lnSpc>
            </a:pPr>
            <a:r>
              <a:rPr lang="en-GB" sz="1800" dirty="0">
                <a:latin typeface="Comic Sans MS" panose="030F0702030302020204" pitchFamily="66" charset="0"/>
              </a:rPr>
              <a:t>  Personal, social and emotional development. </a:t>
            </a:r>
          </a:p>
          <a:p>
            <a:pPr marL="0" indent="0">
              <a:lnSpc>
                <a:spcPct val="100000"/>
              </a:lnSpc>
              <a:buNone/>
            </a:pPr>
            <a:r>
              <a:rPr lang="en-GB" sz="1800" dirty="0">
                <a:latin typeface="Comic Sans MS" panose="030F0702030302020204" pitchFamily="66" charset="0"/>
              </a:rPr>
              <a:t>As the children develop and grow, the prime areas will help the children develop skills in the specific areas. </a:t>
            </a:r>
          </a:p>
          <a:p>
            <a:pPr>
              <a:lnSpc>
                <a:spcPct val="100000"/>
              </a:lnSpc>
            </a:pPr>
            <a:r>
              <a:rPr lang="en-GB" sz="1800" dirty="0">
                <a:latin typeface="Comic Sans MS" panose="030F0702030302020204" pitchFamily="66" charset="0"/>
              </a:rPr>
              <a:t>Literacy</a:t>
            </a:r>
          </a:p>
          <a:p>
            <a:pPr>
              <a:lnSpc>
                <a:spcPct val="100000"/>
              </a:lnSpc>
            </a:pPr>
            <a:r>
              <a:rPr lang="en-GB" sz="1800" dirty="0">
                <a:latin typeface="Comic Sans MS" panose="030F0702030302020204" pitchFamily="66" charset="0"/>
              </a:rPr>
              <a:t>Mathematics</a:t>
            </a:r>
          </a:p>
          <a:p>
            <a:pPr>
              <a:lnSpc>
                <a:spcPct val="100000"/>
              </a:lnSpc>
            </a:pPr>
            <a:r>
              <a:rPr lang="en-GB" sz="1800" dirty="0">
                <a:latin typeface="Comic Sans MS" panose="030F0702030302020204" pitchFamily="66" charset="0"/>
              </a:rPr>
              <a:t>Understanding the world</a:t>
            </a:r>
          </a:p>
          <a:p>
            <a:pPr>
              <a:lnSpc>
                <a:spcPct val="100000"/>
              </a:lnSpc>
            </a:pPr>
            <a:r>
              <a:rPr lang="en-GB" sz="1800" dirty="0">
                <a:latin typeface="Comic Sans MS" panose="030F0702030302020204" pitchFamily="66" charset="0"/>
              </a:rPr>
              <a:t>Expressive arts and design. </a:t>
            </a:r>
          </a:p>
        </p:txBody>
      </p:sp>
    </p:spTree>
    <p:extLst>
      <p:ext uri="{BB962C8B-B14F-4D97-AF65-F5344CB8AC3E}">
        <p14:creationId xmlns:p14="http://schemas.microsoft.com/office/powerpoint/2010/main" xmlns="" val="1548525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6F57C4-96D7-43C9-B217-59916B13ADA7}"/>
              </a:ext>
            </a:extLst>
          </p:cNvPr>
          <p:cNvSpPr>
            <a:spLocks noGrp="1"/>
          </p:cNvSpPr>
          <p:nvPr>
            <p:ph type="title"/>
          </p:nvPr>
        </p:nvSpPr>
        <p:spPr>
          <a:xfrm>
            <a:off x="960100" y="978102"/>
            <a:ext cx="10588434" cy="1062644"/>
          </a:xfrm>
        </p:spPr>
        <p:txBody>
          <a:bodyPr anchor="b">
            <a:normAutofit/>
          </a:bodyPr>
          <a:lstStyle/>
          <a:p>
            <a:r>
              <a:rPr lang="en-GB" dirty="0">
                <a:solidFill>
                  <a:srgbClr val="FF0000"/>
                </a:solidFill>
                <a:latin typeface="Comic Sans MS" panose="030F0702030302020204" pitchFamily="66" charset="0"/>
              </a:rPr>
              <a:t>Characteristics of Effective Learning</a:t>
            </a:r>
          </a:p>
        </p:txBody>
      </p:sp>
      <p:cxnSp>
        <p:nvCxnSpPr>
          <p:cNvPr id="29" name="Straight Connector 28">
            <a:extLst>
              <a:ext uri="{FF2B5EF4-FFF2-40B4-BE49-F238E27FC236}">
                <a16:creationId xmlns:a16="http://schemas.microsoft.com/office/drawing/2014/main" xmlns="" id="{39B7FDC9-F0CE-43A7-9F2A-83DD09DC345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5B2E5CF0-71E3-4BD9-BAF6-FD34734DCEBC}"/>
              </a:ext>
            </a:extLst>
          </p:cNvPr>
          <p:cNvSpPr>
            <a:spLocks noGrp="1"/>
          </p:cNvSpPr>
          <p:nvPr>
            <p:ph idx="1"/>
          </p:nvPr>
        </p:nvSpPr>
        <p:spPr>
          <a:xfrm>
            <a:off x="4955354" y="2682433"/>
            <a:ext cx="6282169" cy="3215749"/>
          </a:xfrm>
        </p:spPr>
        <p:txBody>
          <a:bodyPr>
            <a:normAutofit fontScale="92500" lnSpcReduction="20000"/>
          </a:bodyPr>
          <a:lstStyle/>
          <a:p>
            <a:r>
              <a:rPr lang="en-GB" sz="2200" b="1" dirty="0">
                <a:latin typeface="Comic Sans MS" panose="030F0702030302020204" pitchFamily="66" charset="0"/>
              </a:rPr>
              <a:t>Playing and exploring</a:t>
            </a:r>
            <a:r>
              <a:rPr lang="en-GB" sz="2200" dirty="0">
                <a:latin typeface="Comic Sans MS" panose="030F0702030302020204" pitchFamily="66" charset="0"/>
              </a:rPr>
              <a:t> – children investigate and experience things and “have a go”.</a:t>
            </a:r>
          </a:p>
          <a:p>
            <a:r>
              <a:rPr lang="en-GB" sz="2200" b="1" dirty="0">
                <a:latin typeface="Comic Sans MS" panose="030F0702030302020204" pitchFamily="66" charset="0"/>
              </a:rPr>
              <a:t>Active learning</a:t>
            </a:r>
            <a:r>
              <a:rPr lang="en-GB" sz="2200" dirty="0">
                <a:latin typeface="Comic Sans MS" panose="030F0702030302020204" pitchFamily="66" charset="0"/>
              </a:rPr>
              <a:t> – children concentrate and keep on trying if they encounter difficulties and enjoy their achievements.</a:t>
            </a:r>
          </a:p>
          <a:p>
            <a:r>
              <a:rPr lang="en-GB" sz="2200" b="1" dirty="0">
                <a:latin typeface="Comic Sans MS" panose="030F0702030302020204" pitchFamily="66" charset="0"/>
              </a:rPr>
              <a:t>Creativity and thinking critically</a:t>
            </a:r>
            <a:r>
              <a:rPr lang="en-GB" sz="2200" dirty="0">
                <a:latin typeface="Comic Sans MS" panose="030F0702030302020204" pitchFamily="66" charset="0"/>
              </a:rPr>
              <a:t> – children have and develop their own ideas and make links between ideas. They develop strategies for doing things.</a:t>
            </a:r>
          </a:p>
          <a:p>
            <a:r>
              <a:rPr lang="en-GB" sz="2200" dirty="0">
                <a:solidFill>
                  <a:srgbClr val="FF0000"/>
                </a:solidFill>
                <a:latin typeface="Comic Sans MS" panose="030F0702030302020204" pitchFamily="66" charset="0"/>
              </a:rPr>
              <a:t>Process over outcome.</a:t>
            </a:r>
          </a:p>
          <a:p>
            <a:r>
              <a:rPr lang="en-GB" sz="2200" dirty="0">
                <a:solidFill>
                  <a:srgbClr val="FF0000"/>
                </a:solidFill>
                <a:latin typeface="Comic Sans MS" panose="030F0702030302020204" pitchFamily="66" charset="0"/>
              </a:rPr>
              <a:t>The process is the learning not the end product!</a:t>
            </a:r>
          </a:p>
          <a:p>
            <a:endParaRPr lang="en-GB" sz="2200" dirty="0">
              <a:solidFill>
                <a:srgbClr val="FF0000"/>
              </a:solidFill>
              <a:latin typeface="Comic Sans MS" panose="030F0702030302020204" pitchFamily="66" charset="0"/>
            </a:endParaRPr>
          </a:p>
          <a:p>
            <a:endParaRPr lang="en-GB" sz="2200" dirty="0">
              <a:latin typeface="Comic Sans MS" panose="030F0702030302020204" pitchFamily="66" charset="0"/>
            </a:endParaRPr>
          </a:p>
          <a:p>
            <a:endParaRPr lang="en-GB" sz="2200" dirty="0"/>
          </a:p>
        </p:txBody>
      </p:sp>
    </p:spTree>
    <p:extLst>
      <p:ext uri="{BB962C8B-B14F-4D97-AF65-F5344CB8AC3E}">
        <p14:creationId xmlns:p14="http://schemas.microsoft.com/office/powerpoint/2010/main" xmlns="" val="1258033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0912A1-1805-4F32-BDB8-884614798E5A}"/>
              </a:ext>
            </a:extLst>
          </p:cNvPr>
          <p:cNvSpPr>
            <a:spLocks noGrp="1"/>
          </p:cNvSpPr>
          <p:nvPr>
            <p:ph type="title"/>
          </p:nvPr>
        </p:nvSpPr>
        <p:spPr>
          <a:xfrm>
            <a:off x="960100" y="978102"/>
            <a:ext cx="10588434" cy="1062644"/>
          </a:xfrm>
        </p:spPr>
        <p:txBody>
          <a:bodyPr anchor="b">
            <a:normAutofit/>
          </a:bodyPr>
          <a:lstStyle/>
          <a:p>
            <a:r>
              <a:rPr lang="en-GB" dirty="0">
                <a:solidFill>
                  <a:srgbClr val="FF0000"/>
                </a:solidFill>
                <a:latin typeface="Comic Sans MS" panose="030F0702030302020204" pitchFamily="66" charset="0"/>
              </a:rPr>
              <a:t>End of the Day</a:t>
            </a:r>
          </a:p>
        </p:txBody>
      </p:sp>
      <p:cxnSp>
        <p:nvCxnSpPr>
          <p:cNvPr id="71" name="Straight Connector 70">
            <a:extLst>
              <a:ext uri="{FF2B5EF4-FFF2-40B4-BE49-F238E27FC236}">
                <a16:creationId xmlns:a16="http://schemas.microsoft.com/office/drawing/2014/main" xmlns="" id="{39B7FDC9-F0CE-43A7-9F2A-83DD09DC345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026" name="Picture 2" descr="Image result for end of the day school">
            <a:extLst>
              <a:ext uri="{FF2B5EF4-FFF2-40B4-BE49-F238E27FC236}">
                <a16:creationId xmlns:a16="http://schemas.microsoft.com/office/drawing/2014/main" xmlns="" id="{E790BDBC-FB2F-4478-B44D-C618E0872719}"/>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114023" y="2811104"/>
            <a:ext cx="3366480" cy="2842192"/>
          </a:xfrm>
          <a:prstGeom prst="rect">
            <a:avLst/>
          </a:prstGeom>
          <a:noFill/>
          <a:extLst>
            <a:ext uri="{909E8E84-426E-40DD-AFC4-6F175D3DCCD1}">
              <a14:hiddenFill xmlns:a14="http://schemas.microsoft.com/office/drawing/2010/main" xmlns="">
                <a:solidFill>
                  <a:srgbClr val="FFFFFF"/>
                </a:solidFill>
              </a14:hiddenFill>
            </a:ext>
          </a:extLst>
        </p:spPr>
      </p:pic>
      <p:sp>
        <p:nvSpPr>
          <p:cNvPr id="3" name="Content Placeholder 2">
            <a:extLst>
              <a:ext uri="{FF2B5EF4-FFF2-40B4-BE49-F238E27FC236}">
                <a16:creationId xmlns:a16="http://schemas.microsoft.com/office/drawing/2014/main" xmlns="" id="{234884ED-AB4F-4EBD-9B73-A26708CCB680}"/>
              </a:ext>
            </a:extLst>
          </p:cNvPr>
          <p:cNvSpPr>
            <a:spLocks noGrp="1"/>
          </p:cNvSpPr>
          <p:nvPr>
            <p:ph idx="1"/>
          </p:nvPr>
        </p:nvSpPr>
        <p:spPr>
          <a:xfrm>
            <a:off x="4955354" y="2682433"/>
            <a:ext cx="6282169" cy="3215749"/>
          </a:xfrm>
        </p:spPr>
        <p:txBody>
          <a:bodyPr>
            <a:normAutofit/>
          </a:bodyPr>
          <a:lstStyle/>
          <a:p>
            <a:r>
              <a:rPr lang="en-GB" sz="2400" dirty="0"/>
              <a:t>The day finishes at 3:10pm.</a:t>
            </a:r>
          </a:p>
          <a:p>
            <a:r>
              <a:rPr lang="en-GB" sz="2400" dirty="0"/>
              <a:t>Please stand outside the door in a position that is visible, once Miss Haigh or myself sees you we will call your child to leave with you.</a:t>
            </a:r>
          </a:p>
          <a:p>
            <a:pPr marL="0" indent="0">
              <a:buNone/>
            </a:pPr>
            <a:endParaRPr lang="en-GB" sz="2400" dirty="0"/>
          </a:p>
        </p:txBody>
      </p:sp>
    </p:spTree>
    <p:extLst>
      <p:ext uri="{BB962C8B-B14F-4D97-AF65-F5344CB8AC3E}">
        <p14:creationId xmlns:p14="http://schemas.microsoft.com/office/powerpoint/2010/main" xmlns="" val="1525447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635792-B675-4DEA-B64B-26620433E818}"/>
              </a:ext>
            </a:extLst>
          </p:cNvPr>
          <p:cNvSpPr>
            <a:spLocks noGrp="1"/>
          </p:cNvSpPr>
          <p:nvPr>
            <p:ph type="title"/>
          </p:nvPr>
        </p:nvSpPr>
        <p:spPr>
          <a:xfrm>
            <a:off x="960100" y="978102"/>
            <a:ext cx="10588434" cy="1062644"/>
          </a:xfrm>
        </p:spPr>
        <p:txBody>
          <a:bodyPr anchor="b">
            <a:normAutofit/>
          </a:bodyPr>
          <a:lstStyle/>
          <a:p>
            <a:r>
              <a:rPr lang="en-GB" sz="3600" dirty="0">
                <a:solidFill>
                  <a:srgbClr val="FF0000"/>
                </a:solidFill>
                <a:latin typeface="Comic Sans MS" panose="030F0702030302020204" pitchFamily="66" charset="0"/>
              </a:rPr>
              <a:t>Our Aim</a:t>
            </a:r>
          </a:p>
        </p:txBody>
      </p:sp>
      <p:cxnSp>
        <p:nvCxnSpPr>
          <p:cNvPr id="17" name="Straight Connector 16">
            <a:extLst>
              <a:ext uri="{FF2B5EF4-FFF2-40B4-BE49-F238E27FC236}">
                <a16:creationId xmlns:a16="http://schemas.microsoft.com/office/drawing/2014/main" xmlns="" id="{39B7FDC9-F0CE-43A7-9F2A-83DD09DC345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7" name="Graphic 6" descr="Family">
            <a:extLst>
              <a:ext uri="{FF2B5EF4-FFF2-40B4-BE49-F238E27FC236}">
                <a16:creationId xmlns:a16="http://schemas.microsoft.com/office/drawing/2014/main" xmlns="" id="{A8A6687C-AAF9-4779-BB1A-5CF1B52FB6AC}"/>
              </a:ext>
            </a:extLst>
          </p:cNvPr>
          <p:cNvPicPr>
            <a:picLocks noChangeAspect="1"/>
          </p:cNvPicPr>
          <p:nvPr/>
        </p:nvPicPr>
        <p:blipFill>
          <a:blip r:embed="rId2" cstate="print">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a:off x="1333206" y="2811104"/>
            <a:ext cx="2928114" cy="2928114"/>
          </a:xfrm>
          <a:prstGeom prst="rect">
            <a:avLst/>
          </a:prstGeom>
        </p:spPr>
      </p:pic>
      <p:sp>
        <p:nvSpPr>
          <p:cNvPr id="3" name="Content Placeholder 2">
            <a:extLst>
              <a:ext uri="{FF2B5EF4-FFF2-40B4-BE49-F238E27FC236}">
                <a16:creationId xmlns:a16="http://schemas.microsoft.com/office/drawing/2014/main" xmlns="" id="{08154BCF-67D6-4DCF-9815-70259F3E504D}"/>
              </a:ext>
            </a:extLst>
          </p:cNvPr>
          <p:cNvSpPr>
            <a:spLocks noGrp="1"/>
          </p:cNvSpPr>
          <p:nvPr>
            <p:ph idx="1"/>
          </p:nvPr>
        </p:nvSpPr>
        <p:spPr>
          <a:xfrm>
            <a:off x="4955354" y="2682433"/>
            <a:ext cx="6282169" cy="3215749"/>
          </a:xfrm>
        </p:spPr>
        <p:txBody>
          <a:bodyPr>
            <a:normAutofit fontScale="92500" lnSpcReduction="20000"/>
          </a:bodyPr>
          <a:lstStyle/>
          <a:p>
            <a:pPr fontAlgn="base">
              <a:lnSpc>
                <a:spcPct val="110000"/>
              </a:lnSpc>
            </a:pPr>
            <a:r>
              <a:rPr lang="en-GB" sz="2400" dirty="0"/>
              <a:t> </a:t>
            </a:r>
            <a:r>
              <a:rPr lang="en-GB" sz="2400" dirty="0">
                <a:latin typeface="Comic Sans MS" panose="030F0702030302020204" pitchFamily="66" charset="0"/>
              </a:rPr>
              <a:t>To ignite your child’s love of learning. We will support your child in developing persistence….</a:t>
            </a:r>
          </a:p>
          <a:p>
            <a:pPr lvl="0" fontAlgn="base">
              <a:lnSpc>
                <a:spcPct val="110000"/>
              </a:lnSpc>
            </a:pPr>
            <a:r>
              <a:rPr lang="en-GB" sz="2400" dirty="0">
                <a:latin typeface="Comic Sans MS" panose="030F0702030302020204" pitchFamily="66" charset="0"/>
              </a:rPr>
              <a:t>We will support your child in developing resilience……</a:t>
            </a:r>
          </a:p>
          <a:p>
            <a:pPr lvl="0" fontAlgn="base">
              <a:lnSpc>
                <a:spcPct val="110000"/>
              </a:lnSpc>
            </a:pPr>
            <a:r>
              <a:rPr lang="en-GB" sz="2400" dirty="0">
                <a:latin typeface="Comic Sans MS" panose="030F0702030302020204" pitchFamily="66" charset="0"/>
              </a:rPr>
              <a:t>We will support your child in believing in themselves…..</a:t>
            </a:r>
          </a:p>
          <a:p>
            <a:pPr lvl="0" fontAlgn="base">
              <a:lnSpc>
                <a:spcPct val="110000"/>
              </a:lnSpc>
            </a:pPr>
            <a:r>
              <a:rPr lang="en-GB" sz="2400" dirty="0">
                <a:latin typeface="Comic Sans MS" panose="030F0702030302020204" pitchFamily="66" charset="0"/>
              </a:rPr>
              <a:t>We will support your child in developing self confidence…..</a:t>
            </a:r>
          </a:p>
          <a:p>
            <a:endParaRPr lang="en-GB" sz="2400" dirty="0"/>
          </a:p>
        </p:txBody>
      </p:sp>
    </p:spTree>
    <p:extLst>
      <p:ext uri="{BB962C8B-B14F-4D97-AF65-F5344CB8AC3E}">
        <p14:creationId xmlns:p14="http://schemas.microsoft.com/office/powerpoint/2010/main" xmlns="" val="1935540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75D3C0-BD76-4EB7-900C-8AD270AE4CC5}"/>
              </a:ext>
            </a:extLst>
          </p:cNvPr>
          <p:cNvSpPr>
            <a:spLocks noGrp="1"/>
          </p:cNvSpPr>
          <p:nvPr>
            <p:ph type="title"/>
          </p:nvPr>
        </p:nvSpPr>
        <p:spPr>
          <a:xfrm>
            <a:off x="960100" y="978102"/>
            <a:ext cx="10588434" cy="1062644"/>
          </a:xfrm>
        </p:spPr>
        <p:txBody>
          <a:bodyPr anchor="b">
            <a:normAutofit/>
          </a:bodyPr>
          <a:lstStyle/>
          <a:p>
            <a:r>
              <a:rPr lang="en-GB" sz="3400" dirty="0">
                <a:solidFill>
                  <a:srgbClr val="FF0000"/>
                </a:solidFill>
                <a:latin typeface="Comic Sans MS" panose="030F0702030302020204" pitchFamily="66" charset="0"/>
              </a:rPr>
              <a:t>Questions?</a:t>
            </a:r>
            <a:r>
              <a:rPr lang="en-GB" sz="3400" dirty="0"/>
              <a:t/>
            </a:r>
            <a:br>
              <a:rPr lang="en-GB" sz="3400" dirty="0"/>
            </a:br>
            <a:endParaRPr lang="en-GB" sz="3400" dirty="0"/>
          </a:p>
        </p:txBody>
      </p:sp>
      <p:cxnSp>
        <p:nvCxnSpPr>
          <p:cNvPr id="71" name="Straight Connector 70">
            <a:extLst>
              <a:ext uri="{FF2B5EF4-FFF2-40B4-BE49-F238E27FC236}">
                <a16:creationId xmlns:a16="http://schemas.microsoft.com/office/drawing/2014/main" xmlns="" id="{39B7FDC9-F0CE-43A7-9F2A-83DD09DC345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6146" name="Picture 2" descr="Image result for early years comments quotes on play">
            <a:extLst>
              <a:ext uri="{FF2B5EF4-FFF2-40B4-BE49-F238E27FC236}">
                <a16:creationId xmlns:a16="http://schemas.microsoft.com/office/drawing/2014/main" xmlns="" id="{98CCC3C5-C211-4BB9-AFD4-2C5621E10A7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837798" y="2265037"/>
            <a:ext cx="3366480" cy="4078596"/>
          </a:xfrm>
          <a:prstGeom prst="rect">
            <a:avLst/>
          </a:prstGeom>
          <a:noFill/>
          <a:extLst>
            <a:ext uri="{909E8E84-426E-40DD-AFC4-6F175D3DCCD1}">
              <a14:hiddenFill xmlns:a14="http://schemas.microsoft.com/office/drawing/2010/main" xmlns="">
                <a:solidFill>
                  <a:srgbClr val="FFFFFF"/>
                </a:solidFill>
              </a14:hiddenFill>
            </a:ext>
          </a:extLst>
        </p:spPr>
      </p:pic>
      <p:sp>
        <p:nvSpPr>
          <p:cNvPr id="3" name="Content Placeholder 2">
            <a:extLst>
              <a:ext uri="{FF2B5EF4-FFF2-40B4-BE49-F238E27FC236}">
                <a16:creationId xmlns:a16="http://schemas.microsoft.com/office/drawing/2014/main" xmlns="" id="{D88D8AC5-8706-4008-84D6-282298827CC9}"/>
              </a:ext>
            </a:extLst>
          </p:cNvPr>
          <p:cNvSpPr>
            <a:spLocks noGrp="1"/>
          </p:cNvSpPr>
          <p:nvPr>
            <p:ph idx="1"/>
          </p:nvPr>
        </p:nvSpPr>
        <p:spPr>
          <a:xfrm>
            <a:off x="4955354" y="2682433"/>
            <a:ext cx="6282169" cy="3215749"/>
          </a:xfrm>
        </p:spPr>
        <p:txBody>
          <a:bodyPr>
            <a:normAutofit/>
          </a:bodyPr>
          <a:lstStyle/>
          <a:p>
            <a:r>
              <a:rPr lang="en-GB" sz="2400" dirty="0">
                <a:latin typeface="Comic Sans MS" panose="030F0702030302020204" pitchFamily="66" charset="0"/>
              </a:rPr>
              <a:t>Please if you have any questions a member of the Early Years team is here to help.</a:t>
            </a:r>
          </a:p>
          <a:p>
            <a:r>
              <a:rPr lang="en-GB" sz="2400" dirty="0">
                <a:latin typeface="Comic Sans MS" panose="030F0702030302020204" pitchFamily="66" charset="0"/>
              </a:rPr>
              <a:t>We are looking forward to September and the happy memories we will be making with your children</a:t>
            </a:r>
            <a:r>
              <a:rPr lang="en-GB" sz="2400" dirty="0"/>
              <a:t>. </a:t>
            </a:r>
          </a:p>
        </p:txBody>
      </p:sp>
    </p:spTree>
    <p:extLst>
      <p:ext uri="{BB962C8B-B14F-4D97-AF65-F5344CB8AC3E}">
        <p14:creationId xmlns:p14="http://schemas.microsoft.com/office/powerpoint/2010/main" xmlns="" val="2839214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63C4F021-E72F-44E1-8754-DB0E9208898A}"/>
              </a:ext>
            </a:extLst>
          </p:cNvPr>
          <p:cNvSpPr>
            <a:spLocks noGrp="1"/>
          </p:cNvSpPr>
          <p:nvPr>
            <p:ph type="title"/>
          </p:nvPr>
        </p:nvSpPr>
        <p:spPr>
          <a:xfrm>
            <a:off x="838200" y="963877"/>
            <a:ext cx="3494362" cy="4930246"/>
          </a:xfrm>
        </p:spPr>
        <p:txBody>
          <a:bodyPr>
            <a:normAutofit/>
          </a:bodyPr>
          <a:lstStyle/>
          <a:p>
            <a:pPr algn="r"/>
            <a:r>
              <a:rPr lang="en-GB" dirty="0">
                <a:solidFill>
                  <a:srgbClr val="FF0000"/>
                </a:solidFill>
                <a:latin typeface="Comic Sans MS" panose="030F0702030302020204" pitchFamily="66" charset="0"/>
              </a:rPr>
              <a:t>Welcome</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A03F299C-5562-4733-A7EA-044E6F1E649B}"/>
              </a:ext>
            </a:extLst>
          </p:cNvPr>
          <p:cNvSpPr>
            <a:spLocks noGrp="1"/>
          </p:cNvSpPr>
          <p:nvPr>
            <p:ph idx="1"/>
          </p:nvPr>
        </p:nvSpPr>
        <p:spPr>
          <a:xfrm>
            <a:off x="4976031" y="963877"/>
            <a:ext cx="6377769" cy="4930246"/>
          </a:xfrm>
        </p:spPr>
        <p:txBody>
          <a:bodyPr anchor="ctr">
            <a:normAutofit/>
          </a:bodyPr>
          <a:lstStyle/>
          <a:p>
            <a:r>
              <a:rPr lang="en-GB" sz="2400" dirty="0">
                <a:latin typeface="Comic Sans MS" panose="030F0702030302020204" pitchFamily="66" charset="0"/>
              </a:rPr>
              <a:t>This presentation aims to provide an introduction to the Early Years setting.</a:t>
            </a:r>
          </a:p>
          <a:p>
            <a:endParaRPr lang="en-GB" sz="2400" dirty="0">
              <a:latin typeface="Comic Sans MS" panose="030F0702030302020204" pitchFamily="66" charset="0"/>
            </a:endParaRPr>
          </a:p>
          <a:p>
            <a:r>
              <a:rPr lang="en-GB" sz="2400" dirty="0">
                <a:latin typeface="Comic Sans MS" panose="030F0702030302020204" pitchFamily="66" charset="0"/>
              </a:rPr>
              <a:t>This year we have </a:t>
            </a:r>
            <a:r>
              <a:rPr lang="en-GB" sz="2400" dirty="0" smtClean="0">
                <a:latin typeface="Comic Sans MS" panose="030F0702030302020204" pitchFamily="66" charset="0"/>
              </a:rPr>
              <a:t>14 </a:t>
            </a:r>
            <a:r>
              <a:rPr lang="en-GB" sz="2400" dirty="0">
                <a:latin typeface="Comic Sans MS" panose="030F0702030302020204" pitchFamily="66" charset="0"/>
              </a:rPr>
              <a:t>children joining our Aberford family.</a:t>
            </a:r>
          </a:p>
          <a:p>
            <a:endParaRPr lang="en-GB" sz="2400" dirty="0">
              <a:latin typeface="Comic Sans MS" panose="030F0702030302020204" pitchFamily="66" charset="0"/>
            </a:endParaRPr>
          </a:p>
          <a:p>
            <a:r>
              <a:rPr lang="en-GB" sz="2400" dirty="0">
                <a:latin typeface="Comic Sans MS" panose="030F0702030302020204" pitchFamily="66" charset="0"/>
              </a:rPr>
              <a:t>We look forward to welcoming the children </a:t>
            </a:r>
            <a:r>
              <a:rPr lang="en-GB" sz="2400">
                <a:latin typeface="Comic Sans MS" panose="030F0702030302020204" pitchFamily="66" charset="0"/>
              </a:rPr>
              <a:t>on </a:t>
            </a:r>
            <a:r>
              <a:rPr lang="en-GB" sz="2400" smtClean="0">
                <a:latin typeface="Comic Sans MS" panose="030F0702030302020204" pitchFamily="66" charset="0"/>
              </a:rPr>
              <a:t>Thursday </a:t>
            </a:r>
            <a:r>
              <a:rPr lang="en-GB" sz="2400" dirty="0">
                <a:latin typeface="Comic Sans MS" panose="030F0702030302020204" pitchFamily="66" charset="0"/>
              </a:rPr>
              <a:t>5</a:t>
            </a:r>
            <a:r>
              <a:rPr lang="en-GB" sz="2400" baseline="30000" smtClean="0">
                <a:latin typeface="Comic Sans MS" panose="030F0702030302020204" pitchFamily="66" charset="0"/>
              </a:rPr>
              <a:t>th</a:t>
            </a:r>
            <a:r>
              <a:rPr lang="en-GB" sz="2400" smtClean="0">
                <a:latin typeface="Comic Sans MS" panose="030F0702030302020204" pitchFamily="66" charset="0"/>
              </a:rPr>
              <a:t> </a:t>
            </a:r>
            <a:r>
              <a:rPr lang="en-GB" sz="2400" dirty="0">
                <a:latin typeface="Comic Sans MS" panose="030F0702030302020204" pitchFamily="66" charset="0"/>
              </a:rPr>
              <a:t>September 2019</a:t>
            </a:r>
            <a:r>
              <a:rPr lang="en-GB" sz="2400" dirty="0"/>
              <a:t>.</a:t>
            </a:r>
          </a:p>
          <a:p>
            <a:endParaRPr lang="en-GB" sz="2400" dirty="0"/>
          </a:p>
        </p:txBody>
      </p:sp>
    </p:spTree>
    <p:extLst>
      <p:ext uri="{BB962C8B-B14F-4D97-AF65-F5344CB8AC3E}">
        <p14:creationId xmlns:p14="http://schemas.microsoft.com/office/powerpoint/2010/main" xmlns="" val="668625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3BB991-8F20-47C8-82AE-AD3F4129A1EA}"/>
              </a:ext>
            </a:extLst>
          </p:cNvPr>
          <p:cNvSpPr>
            <a:spLocks noGrp="1"/>
          </p:cNvSpPr>
          <p:nvPr>
            <p:ph type="title"/>
          </p:nvPr>
        </p:nvSpPr>
        <p:spPr>
          <a:xfrm>
            <a:off x="960100" y="978102"/>
            <a:ext cx="10588434" cy="1062644"/>
          </a:xfrm>
        </p:spPr>
        <p:txBody>
          <a:bodyPr anchor="b">
            <a:normAutofit/>
          </a:bodyPr>
          <a:lstStyle/>
          <a:p>
            <a:r>
              <a:rPr lang="en-GB" dirty="0">
                <a:solidFill>
                  <a:srgbClr val="FF0000"/>
                </a:solidFill>
                <a:latin typeface="Comic Sans MS" panose="030F0702030302020204" pitchFamily="66" charset="0"/>
              </a:rPr>
              <a:t>First Morning!</a:t>
            </a:r>
          </a:p>
        </p:txBody>
      </p:sp>
      <p:cxnSp>
        <p:nvCxnSpPr>
          <p:cNvPr id="73" name="Straight Connector 72">
            <a:extLst>
              <a:ext uri="{FF2B5EF4-FFF2-40B4-BE49-F238E27FC236}">
                <a16:creationId xmlns:a16="http://schemas.microsoft.com/office/drawing/2014/main" xmlns="" id="{39B7FDC9-F0CE-43A7-9F2A-83DD09DC345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2052" name="Picture 4" descr="Image result for open door children school">
            <a:extLst>
              <a:ext uri="{FF2B5EF4-FFF2-40B4-BE49-F238E27FC236}">
                <a16:creationId xmlns:a16="http://schemas.microsoft.com/office/drawing/2014/main" xmlns="" id="{864B1CCB-A446-4959-B171-61578096A235}"/>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440026" y="2811104"/>
            <a:ext cx="2714474" cy="2928114"/>
          </a:xfrm>
          <a:prstGeom prst="rect">
            <a:avLst/>
          </a:prstGeom>
          <a:noFill/>
          <a:extLst>
            <a:ext uri="{909E8E84-426E-40DD-AFC4-6F175D3DCCD1}">
              <a14:hiddenFill xmlns:a14="http://schemas.microsoft.com/office/drawing/2010/main" xmlns="">
                <a:solidFill>
                  <a:srgbClr val="FFFFFF"/>
                </a:solidFill>
              </a14:hiddenFill>
            </a:ext>
          </a:extLst>
        </p:spPr>
      </p:pic>
      <p:sp>
        <p:nvSpPr>
          <p:cNvPr id="3" name="Content Placeholder 2">
            <a:extLst>
              <a:ext uri="{FF2B5EF4-FFF2-40B4-BE49-F238E27FC236}">
                <a16:creationId xmlns:a16="http://schemas.microsoft.com/office/drawing/2014/main" xmlns="" id="{2DB48A1A-88DD-425A-BACE-11F1F340296B}"/>
              </a:ext>
            </a:extLst>
          </p:cNvPr>
          <p:cNvSpPr>
            <a:spLocks noGrp="1"/>
          </p:cNvSpPr>
          <p:nvPr>
            <p:ph idx="1"/>
          </p:nvPr>
        </p:nvSpPr>
        <p:spPr>
          <a:xfrm>
            <a:off x="4955354" y="2682433"/>
            <a:ext cx="6282169" cy="3215749"/>
          </a:xfrm>
        </p:spPr>
        <p:txBody>
          <a:bodyPr>
            <a:normAutofit fontScale="62500" lnSpcReduction="20000"/>
          </a:bodyPr>
          <a:lstStyle/>
          <a:p>
            <a:pPr>
              <a:lnSpc>
                <a:spcPct val="120000"/>
              </a:lnSpc>
            </a:pPr>
            <a:r>
              <a:rPr lang="en-GB" sz="2400" dirty="0">
                <a:latin typeface="Comic Sans MS" panose="030F0702030302020204" pitchFamily="66" charset="0"/>
              </a:rPr>
              <a:t>Our doors will open for children at 8:45 and you are welcome to come into the setting with your child. You may wish to support them in finding their named coat peg and tray.</a:t>
            </a:r>
          </a:p>
          <a:p>
            <a:pPr>
              <a:lnSpc>
                <a:spcPct val="120000"/>
              </a:lnSpc>
            </a:pPr>
            <a:r>
              <a:rPr lang="en-GB" sz="2400" dirty="0">
                <a:latin typeface="Comic Sans MS" panose="030F0702030302020204" pitchFamily="66" charset="0"/>
              </a:rPr>
              <a:t>Book bags are expected to go into the trays and it is important they are in school each day as home reading books and information will be going home in their bags.</a:t>
            </a:r>
          </a:p>
          <a:p>
            <a:pPr>
              <a:lnSpc>
                <a:spcPct val="120000"/>
              </a:lnSpc>
            </a:pPr>
            <a:r>
              <a:rPr lang="en-GB" sz="2400" dirty="0">
                <a:latin typeface="Comic Sans MS" panose="030F0702030302020204" pitchFamily="66" charset="0"/>
              </a:rPr>
              <a:t>The first few mornings can daunting, but be assured most children settle quickly and are engaged with their surroundings and building relationships. We will of course communicate with yourselves at the end of the day to how your child is settling into school life.</a:t>
            </a:r>
          </a:p>
          <a:p>
            <a:endParaRPr lang="en-GB" sz="2400" dirty="0"/>
          </a:p>
          <a:p>
            <a:endParaRPr lang="en-GB" sz="2400" dirty="0"/>
          </a:p>
          <a:p>
            <a:endParaRPr lang="en-GB" sz="2400" dirty="0"/>
          </a:p>
          <a:p>
            <a:pPr marL="0" indent="0">
              <a:buNone/>
            </a:pPr>
            <a:endParaRPr lang="en-GB" sz="2400" dirty="0"/>
          </a:p>
        </p:txBody>
      </p:sp>
    </p:spTree>
    <p:extLst>
      <p:ext uri="{BB962C8B-B14F-4D97-AF65-F5344CB8AC3E}">
        <p14:creationId xmlns:p14="http://schemas.microsoft.com/office/powerpoint/2010/main" xmlns="" val="4140743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F3C89F-6B6B-454C-87CF-71C588FD40D1}"/>
              </a:ext>
            </a:extLst>
          </p:cNvPr>
          <p:cNvSpPr>
            <a:spLocks noGrp="1"/>
          </p:cNvSpPr>
          <p:nvPr>
            <p:ph type="title"/>
          </p:nvPr>
        </p:nvSpPr>
        <p:spPr>
          <a:xfrm>
            <a:off x="960100" y="978102"/>
            <a:ext cx="10588434" cy="1062644"/>
          </a:xfrm>
        </p:spPr>
        <p:txBody>
          <a:bodyPr anchor="b">
            <a:normAutofit/>
          </a:bodyPr>
          <a:lstStyle/>
          <a:p>
            <a:r>
              <a:rPr lang="en-GB" sz="3400" dirty="0">
                <a:solidFill>
                  <a:srgbClr val="FF0000"/>
                </a:solidFill>
                <a:latin typeface="Comic Sans MS" panose="030F0702030302020204" pitchFamily="66" charset="0"/>
              </a:rPr>
              <a:t>Your Support</a:t>
            </a:r>
            <a:r>
              <a:rPr lang="en-GB" sz="3400" dirty="0"/>
              <a:t/>
            </a:r>
            <a:br>
              <a:rPr lang="en-GB" sz="3400" dirty="0"/>
            </a:br>
            <a:endParaRPr lang="en-GB" sz="3400" dirty="0"/>
          </a:p>
        </p:txBody>
      </p:sp>
      <p:cxnSp>
        <p:nvCxnSpPr>
          <p:cNvPr id="3076" name="Straight Connector 134">
            <a:extLst>
              <a:ext uri="{FF2B5EF4-FFF2-40B4-BE49-F238E27FC236}">
                <a16:creationId xmlns:a16="http://schemas.microsoft.com/office/drawing/2014/main" xmlns="" id="{39B7FDC9-F0CE-43A7-9F2A-83DD09DC345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3074" name="Picture 2" descr="Image result for parent support">
            <a:extLst>
              <a:ext uri="{FF2B5EF4-FFF2-40B4-BE49-F238E27FC236}">
                <a16:creationId xmlns:a16="http://schemas.microsoft.com/office/drawing/2014/main" xmlns="" id="{68C48D6E-80E8-4B2B-A020-D97ABF51BD20}"/>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114023" y="2811104"/>
            <a:ext cx="3366480" cy="2281314"/>
          </a:xfrm>
          <a:prstGeom prst="rect">
            <a:avLst/>
          </a:prstGeom>
          <a:noFill/>
          <a:extLst>
            <a:ext uri="{909E8E84-426E-40DD-AFC4-6F175D3DCCD1}">
              <a14:hiddenFill xmlns:a14="http://schemas.microsoft.com/office/drawing/2010/main" xmlns="">
                <a:solidFill>
                  <a:srgbClr val="FFFFFF"/>
                </a:solidFill>
              </a14:hiddenFill>
            </a:ext>
          </a:extLst>
        </p:spPr>
      </p:pic>
      <p:sp>
        <p:nvSpPr>
          <p:cNvPr id="3" name="Content Placeholder 2">
            <a:extLst>
              <a:ext uri="{FF2B5EF4-FFF2-40B4-BE49-F238E27FC236}">
                <a16:creationId xmlns:a16="http://schemas.microsoft.com/office/drawing/2014/main" xmlns="" id="{96DC157C-A6A8-490C-8AF6-4FDDA9C8BF85}"/>
              </a:ext>
            </a:extLst>
          </p:cNvPr>
          <p:cNvSpPr>
            <a:spLocks noGrp="1"/>
          </p:cNvSpPr>
          <p:nvPr>
            <p:ph idx="1"/>
          </p:nvPr>
        </p:nvSpPr>
        <p:spPr>
          <a:xfrm>
            <a:off x="4955354" y="2682433"/>
            <a:ext cx="6282169" cy="3215749"/>
          </a:xfrm>
        </p:spPr>
        <p:txBody>
          <a:bodyPr>
            <a:normAutofit fontScale="85000" lnSpcReduction="10000"/>
          </a:bodyPr>
          <a:lstStyle/>
          <a:p>
            <a:pPr>
              <a:lnSpc>
                <a:spcPct val="110000"/>
              </a:lnSpc>
            </a:pPr>
            <a:r>
              <a:rPr lang="en-GB" sz="1900" dirty="0">
                <a:latin typeface="Comic Sans MS" panose="030F0702030302020204" pitchFamily="66" charset="0"/>
              </a:rPr>
              <a:t>We understand and value the support you give your child at home and the staff would love to hear about what you and your child have been doing at home. We encourage you to share your child’s achievements and experiences with staff, as this helps us build a complete picture of your child.</a:t>
            </a:r>
          </a:p>
          <a:p>
            <a:pPr>
              <a:lnSpc>
                <a:spcPct val="110000"/>
              </a:lnSpc>
            </a:pPr>
            <a:r>
              <a:rPr lang="en-GB" sz="1900" dirty="0">
                <a:latin typeface="Comic Sans MS" panose="030F0702030302020204" pitchFamily="66" charset="0"/>
              </a:rPr>
              <a:t>A meeting will be arranged in the Autumn term to provide you with information in using the online journal “Tapestry". This will allow you to share your child’s achievements with their class and staff.</a:t>
            </a:r>
          </a:p>
          <a:p>
            <a:pPr>
              <a:lnSpc>
                <a:spcPct val="110000"/>
              </a:lnSpc>
            </a:pPr>
            <a:r>
              <a:rPr lang="en-GB" sz="1900" dirty="0">
                <a:latin typeface="Comic Sans MS" panose="030F0702030302020204" pitchFamily="66" charset="0"/>
              </a:rPr>
              <a:t>We will also arrange a meeting to discuss the teaching of phonics and the support you can give your child at home.</a:t>
            </a:r>
          </a:p>
          <a:p>
            <a:endParaRPr lang="en-GB" sz="1700" dirty="0"/>
          </a:p>
        </p:txBody>
      </p:sp>
    </p:spTree>
    <p:extLst>
      <p:ext uri="{BB962C8B-B14F-4D97-AF65-F5344CB8AC3E}">
        <p14:creationId xmlns:p14="http://schemas.microsoft.com/office/powerpoint/2010/main" xmlns="" val="216356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C2E7E0-3FA3-4BF7-B2A7-AFDD805B32C2}"/>
              </a:ext>
            </a:extLst>
          </p:cNvPr>
          <p:cNvSpPr>
            <a:spLocks noGrp="1"/>
          </p:cNvSpPr>
          <p:nvPr>
            <p:ph type="title"/>
          </p:nvPr>
        </p:nvSpPr>
        <p:spPr/>
        <p:txBody>
          <a:bodyPr/>
          <a:lstStyle/>
          <a:p>
            <a:r>
              <a:rPr lang="en-GB" dirty="0">
                <a:latin typeface="Comic Sans MS" panose="030F0702030302020204" pitchFamily="66" charset="0"/>
              </a:rPr>
              <a:t>                   </a:t>
            </a:r>
            <a:r>
              <a:rPr lang="en-GB" dirty="0">
                <a:solidFill>
                  <a:srgbClr val="FF0000"/>
                </a:solidFill>
                <a:latin typeface="Comic Sans MS" panose="030F0702030302020204" pitchFamily="66" charset="0"/>
              </a:rPr>
              <a:t>Nursery Visits</a:t>
            </a:r>
          </a:p>
        </p:txBody>
      </p:sp>
      <p:sp>
        <p:nvSpPr>
          <p:cNvPr id="3" name="Content Placeholder 2">
            <a:extLst>
              <a:ext uri="{FF2B5EF4-FFF2-40B4-BE49-F238E27FC236}">
                <a16:creationId xmlns:a16="http://schemas.microsoft.com/office/drawing/2014/main" xmlns="" id="{58F71B7E-A248-4930-967C-AFFE3F7C333E}"/>
              </a:ext>
            </a:extLst>
          </p:cNvPr>
          <p:cNvSpPr>
            <a:spLocks noGrp="1"/>
          </p:cNvSpPr>
          <p:nvPr>
            <p:ph idx="1"/>
          </p:nvPr>
        </p:nvSpPr>
        <p:spPr/>
        <p:txBody>
          <a:bodyPr>
            <a:normAutofit/>
          </a:bodyPr>
          <a:lstStyle/>
          <a:p>
            <a:r>
              <a:rPr lang="en-GB" sz="2400" dirty="0">
                <a:latin typeface="Comic Sans MS" panose="030F0702030302020204" pitchFamily="66" charset="0"/>
              </a:rPr>
              <a:t>We would love to visit your child at nursery as this will help us to see them interacting with their friends whilst learning.</a:t>
            </a:r>
          </a:p>
          <a:p>
            <a:endParaRPr lang="en-GB" sz="2400" dirty="0">
              <a:latin typeface="Comic Sans MS" panose="030F0702030302020204" pitchFamily="66" charset="0"/>
            </a:endParaRPr>
          </a:p>
          <a:p>
            <a:r>
              <a:rPr lang="en-GB" sz="2400" dirty="0">
                <a:latin typeface="Comic Sans MS" panose="030F0702030302020204" pitchFamily="66" charset="0"/>
              </a:rPr>
              <a:t>It will also give us an opportunity to speak to the adults who support your children in the nursery provision.</a:t>
            </a:r>
          </a:p>
          <a:p>
            <a:endParaRPr lang="en-GB" sz="2400" dirty="0">
              <a:latin typeface="Comic Sans MS" panose="030F0702030302020204" pitchFamily="66" charset="0"/>
            </a:endParaRPr>
          </a:p>
          <a:p>
            <a:r>
              <a:rPr lang="en-GB" sz="2400" dirty="0">
                <a:latin typeface="Comic Sans MS" panose="030F0702030302020204" pitchFamily="66" charset="0"/>
              </a:rPr>
              <a:t>Please fill in the form indicating which nursery your child attends and importantly on the days they go.</a:t>
            </a:r>
          </a:p>
        </p:txBody>
      </p:sp>
    </p:spTree>
    <p:extLst>
      <p:ext uri="{BB962C8B-B14F-4D97-AF65-F5344CB8AC3E}">
        <p14:creationId xmlns:p14="http://schemas.microsoft.com/office/powerpoint/2010/main" xmlns="" val="4283410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2D6503-AEEC-42D2-B7C1-02D2C2237BFA}"/>
              </a:ext>
            </a:extLst>
          </p:cNvPr>
          <p:cNvSpPr>
            <a:spLocks noGrp="1"/>
          </p:cNvSpPr>
          <p:nvPr>
            <p:ph type="ctrTitle"/>
          </p:nvPr>
        </p:nvSpPr>
        <p:spPr>
          <a:xfrm>
            <a:off x="3134954" y="295891"/>
            <a:ext cx="5127031" cy="1676603"/>
          </a:xfrm>
        </p:spPr>
        <p:txBody>
          <a:bodyPr vert="horz" lIns="91440" tIns="45720" rIns="91440" bIns="45720" rtlCol="0" anchor="ctr">
            <a:normAutofit/>
          </a:bodyPr>
          <a:lstStyle/>
          <a:p>
            <a:pPr algn="l"/>
            <a:r>
              <a:rPr lang="en-US" sz="4400" dirty="0">
                <a:solidFill>
                  <a:srgbClr val="FF0000"/>
                </a:solidFill>
                <a:latin typeface="Comic Sans MS" panose="030F0702030302020204" pitchFamily="66" charset="0"/>
              </a:rPr>
              <a:t>Home Visits                         </a:t>
            </a:r>
          </a:p>
        </p:txBody>
      </p:sp>
      <p:sp>
        <p:nvSpPr>
          <p:cNvPr id="3" name="Subtitle 2">
            <a:extLst>
              <a:ext uri="{FF2B5EF4-FFF2-40B4-BE49-F238E27FC236}">
                <a16:creationId xmlns:a16="http://schemas.microsoft.com/office/drawing/2014/main" xmlns="" id="{934FF45F-73D2-477A-814D-1DC0EFADF5A1}"/>
              </a:ext>
            </a:extLst>
          </p:cNvPr>
          <p:cNvSpPr>
            <a:spLocks noGrp="1"/>
          </p:cNvSpPr>
          <p:nvPr>
            <p:ph type="subTitle" idx="1"/>
          </p:nvPr>
        </p:nvSpPr>
        <p:spPr>
          <a:xfrm>
            <a:off x="648930" y="2438400"/>
            <a:ext cx="5127029" cy="3785419"/>
          </a:xfrm>
        </p:spPr>
        <p:txBody>
          <a:bodyPr vert="horz" lIns="91440" tIns="45720" rIns="91440" bIns="45720" rtlCol="0">
            <a:normAutofit lnSpcReduction="10000"/>
          </a:bodyPr>
          <a:lstStyle/>
          <a:p>
            <a:pPr marL="342900" indent="-342900" algn="l">
              <a:lnSpc>
                <a:spcPct val="100000"/>
              </a:lnSpc>
              <a:buFont typeface="Arial" panose="020B0604020202020204" pitchFamily="34" charset="0"/>
              <a:buChar char="•"/>
            </a:pPr>
            <a:r>
              <a:rPr lang="en-US" altLang="en-US" dirty="0">
                <a:latin typeface="Comic Sans MS" panose="030F0702030302020204" pitchFamily="66" charset="0"/>
              </a:rPr>
              <a:t>This is for the teachers to see the children in their own surroundings, where they are often much more comfortable.</a:t>
            </a:r>
          </a:p>
          <a:p>
            <a:pPr marL="342900" indent="-342900" algn="l">
              <a:lnSpc>
                <a:spcPct val="100000"/>
              </a:lnSpc>
              <a:buFont typeface="Arial" panose="020B0604020202020204" pitchFamily="34" charset="0"/>
              <a:buChar char="•"/>
            </a:pPr>
            <a:r>
              <a:rPr lang="en-US" altLang="en-US" dirty="0">
                <a:latin typeface="Comic Sans MS" panose="030F0702030302020204" pitchFamily="66" charset="0"/>
              </a:rPr>
              <a:t>In September this year,  if you wish, we will be visit each child in their own home. </a:t>
            </a:r>
          </a:p>
          <a:p>
            <a:pPr marL="342900" indent="-342900" algn="l">
              <a:lnSpc>
                <a:spcPct val="100000"/>
              </a:lnSpc>
              <a:buFont typeface="Arial" panose="020B0604020202020204" pitchFamily="34" charset="0"/>
              <a:buChar char="•"/>
            </a:pPr>
            <a:r>
              <a:rPr lang="en-US" altLang="en-US" dirty="0">
                <a:latin typeface="Comic Sans MS" panose="030F0702030302020204" pitchFamily="66" charset="0"/>
              </a:rPr>
              <a:t>Please sign up if you would like us to visit your child in their home environment.</a:t>
            </a:r>
          </a:p>
          <a:p>
            <a:pPr indent="-228600" algn="l">
              <a:buFont typeface="Arial" panose="020B0604020202020204" pitchFamily="34" charset="0"/>
              <a:buChar char="•"/>
            </a:pPr>
            <a:endParaRPr lang="en-US" altLang="en-US" dirty="0">
              <a:latin typeface="Comic Sans MS" panose="030F0702030302020204" pitchFamily="66" charset="0"/>
            </a:endParaRPr>
          </a:p>
          <a:p>
            <a:pPr indent="-228600" algn="l">
              <a:buFont typeface="Arial" panose="020B0604020202020204" pitchFamily="34" charset="0"/>
              <a:buChar char="•"/>
            </a:pPr>
            <a:endParaRPr lang="en-US" altLang="en-US" dirty="0"/>
          </a:p>
          <a:p>
            <a:pPr indent="-228600" algn="l">
              <a:buFont typeface="Arial" panose="020B0604020202020204" pitchFamily="34" charset="0"/>
              <a:buChar char="•"/>
            </a:pPr>
            <a:endParaRPr lang="en-US" altLang="en-US" dirty="0"/>
          </a:p>
          <a:p>
            <a:pPr indent="-228600" algn="l">
              <a:buFont typeface="Arial" panose="020B0604020202020204" pitchFamily="34" charset="0"/>
              <a:buChar char="•"/>
            </a:pPr>
            <a:endParaRPr lang="en-US" altLang="en-US" dirty="0"/>
          </a:p>
          <a:p>
            <a:pPr indent="-228600" algn="l">
              <a:buFont typeface="Arial" panose="020B0604020202020204" pitchFamily="34" charset="0"/>
              <a:buChar char="•"/>
            </a:pPr>
            <a:endParaRPr lang="en-US" altLang="en-US" dirty="0"/>
          </a:p>
          <a:p>
            <a:pPr indent="-228600" algn="l">
              <a:buFont typeface="Arial" panose="020B0604020202020204" pitchFamily="34" charset="0"/>
              <a:buChar char="•"/>
            </a:pPr>
            <a:endParaRPr lang="en-US" altLang="en-US" dirty="0"/>
          </a:p>
          <a:p>
            <a:pPr indent="-228600" algn="l">
              <a:buFont typeface="Arial" panose="020B0604020202020204" pitchFamily="34" charset="0"/>
              <a:buChar char="•"/>
            </a:pPr>
            <a:endParaRPr lang="en-US" altLang="en-US" dirty="0"/>
          </a:p>
          <a:p>
            <a:pPr indent="-228600" algn="l">
              <a:buFont typeface="Arial" panose="020B0604020202020204" pitchFamily="34" charset="0"/>
              <a:buChar char="•"/>
            </a:pPr>
            <a:endParaRPr lang="en-US" altLang="en-US" dirty="0"/>
          </a:p>
          <a:p>
            <a:pPr indent="-228600" algn="l">
              <a:buFont typeface="Arial" panose="020B0604020202020204" pitchFamily="34" charset="0"/>
              <a:buChar char="•"/>
            </a:pPr>
            <a:endParaRPr lang="en-US" altLang="en-US" dirty="0"/>
          </a:p>
          <a:p>
            <a:pPr indent="-228600" algn="l">
              <a:buFont typeface="Arial" panose="020B0604020202020204" pitchFamily="34" charset="0"/>
              <a:buChar char="•"/>
            </a:pPr>
            <a:endParaRPr lang="en-US" dirty="0"/>
          </a:p>
        </p:txBody>
      </p:sp>
      <p:pic>
        <p:nvPicPr>
          <p:cNvPr id="2054" name="Picture 6" descr="Image result for home icon">
            <a:extLst>
              <a:ext uri="{FF2B5EF4-FFF2-40B4-BE49-F238E27FC236}">
                <a16:creationId xmlns:a16="http://schemas.microsoft.com/office/drawing/2014/main" xmlns="" id="{9CA85EB9-C784-49B0-BC03-8433E38127DE}"/>
              </a:ext>
            </a:extLst>
          </p:cNvPr>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2082" r="-2" b="-2"/>
          <a:stretch/>
        </p:blipFill>
        <p:spPr bwMode="auto">
          <a:xfrm>
            <a:off x="6090613" y="640082"/>
            <a:ext cx="5461724" cy="5577837"/>
          </a:xfrm>
          <a:prstGeom prst="rect">
            <a:avLst/>
          </a:prstGeom>
          <a:noFill/>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29183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CB1CE7-8A4C-4AD6-86EF-DAC269124D17}"/>
              </a:ext>
            </a:extLst>
          </p:cNvPr>
          <p:cNvSpPr>
            <a:spLocks noGrp="1"/>
          </p:cNvSpPr>
          <p:nvPr>
            <p:ph type="title"/>
          </p:nvPr>
        </p:nvSpPr>
        <p:spPr>
          <a:xfrm>
            <a:off x="838200" y="365125"/>
            <a:ext cx="10515600" cy="1325563"/>
          </a:xfrm>
        </p:spPr>
        <p:txBody>
          <a:bodyPr>
            <a:normAutofit/>
          </a:bodyPr>
          <a:lstStyle/>
          <a:p>
            <a:r>
              <a:rPr lang="en-GB" dirty="0">
                <a:solidFill>
                  <a:srgbClr val="FF0000"/>
                </a:solidFill>
                <a:latin typeface="Comic Sans MS" panose="030F0702030302020204" pitchFamily="66" charset="0"/>
              </a:rPr>
              <a:t>What will my child need to bring to school?</a:t>
            </a:r>
          </a:p>
        </p:txBody>
      </p:sp>
      <p:graphicFrame>
        <p:nvGraphicFramePr>
          <p:cNvPr id="19" name="Content Placeholder 2">
            <a:extLst>
              <a:ext uri="{FF2B5EF4-FFF2-40B4-BE49-F238E27FC236}">
                <a16:creationId xmlns:a16="http://schemas.microsoft.com/office/drawing/2014/main" xmlns="" id="{456265B6-893B-40E0-8E9F-D7774BFB6DEA}"/>
              </a:ext>
            </a:extLst>
          </p:cNvPr>
          <p:cNvGraphicFramePr>
            <a:graphicFrameLocks noGrp="1"/>
          </p:cNvGraphicFramePr>
          <p:nvPr>
            <p:ph idx="1"/>
            <p:extLst>
              <p:ext uri="{D42A27DB-BD31-4B8C-83A1-F6EECF244321}">
                <p14:modId xmlns:p14="http://schemas.microsoft.com/office/powerpoint/2010/main" xmlns="" val="270468168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472948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030643-9385-4393-9827-CC4C593FA803}"/>
              </a:ext>
            </a:extLst>
          </p:cNvPr>
          <p:cNvSpPr>
            <a:spLocks noGrp="1"/>
          </p:cNvSpPr>
          <p:nvPr>
            <p:ph type="title"/>
          </p:nvPr>
        </p:nvSpPr>
        <p:spPr>
          <a:xfrm>
            <a:off x="960100" y="978102"/>
            <a:ext cx="10588434" cy="1062644"/>
          </a:xfrm>
        </p:spPr>
        <p:txBody>
          <a:bodyPr anchor="b">
            <a:normAutofit/>
          </a:bodyPr>
          <a:lstStyle/>
          <a:p>
            <a:r>
              <a:rPr lang="en-GB" dirty="0">
                <a:solidFill>
                  <a:srgbClr val="FF0000"/>
                </a:solidFill>
                <a:latin typeface="Comic Sans MS" panose="030F0702030302020204" pitchFamily="66" charset="0"/>
              </a:rPr>
              <a:t>Lunchtime </a:t>
            </a:r>
          </a:p>
        </p:txBody>
      </p:sp>
      <p:cxnSp>
        <p:nvCxnSpPr>
          <p:cNvPr id="71" name="Straight Connector 70">
            <a:extLst>
              <a:ext uri="{FF2B5EF4-FFF2-40B4-BE49-F238E27FC236}">
                <a16:creationId xmlns:a16="http://schemas.microsoft.com/office/drawing/2014/main" xmlns="" id="{39B7FDC9-F0CE-43A7-9F2A-83DD09DC345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026" name="Picture 2" descr="Image result for lunchtime">
            <a:extLst>
              <a:ext uri="{FF2B5EF4-FFF2-40B4-BE49-F238E27FC236}">
                <a16:creationId xmlns:a16="http://schemas.microsoft.com/office/drawing/2014/main" xmlns="" id="{4FF968CF-C0E2-47D8-82AA-8C2F522A7084}"/>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114023" y="2811104"/>
            <a:ext cx="3366480" cy="1885228"/>
          </a:xfrm>
          <a:prstGeom prst="rect">
            <a:avLst/>
          </a:prstGeom>
          <a:noFill/>
          <a:extLst>
            <a:ext uri="{909E8E84-426E-40DD-AFC4-6F175D3DCCD1}">
              <a14:hiddenFill xmlns:a14="http://schemas.microsoft.com/office/drawing/2010/main" xmlns="">
                <a:solidFill>
                  <a:srgbClr val="FFFFFF"/>
                </a:solidFill>
              </a14:hiddenFill>
            </a:ext>
          </a:extLst>
        </p:spPr>
      </p:pic>
      <p:sp>
        <p:nvSpPr>
          <p:cNvPr id="3" name="Content Placeholder 2">
            <a:extLst>
              <a:ext uri="{FF2B5EF4-FFF2-40B4-BE49-F238E27FC236}">
                <a16:creationId xmlns:a16="http://schemas.microsoft.com/office/drawing/2014/main" xmlns="" id="{DAF247EF-A421-4F12-869A-9EB578E556EA}"/>
              </a:ext>
            </a:extLst>
          </p:cNvPr>
          <p:cNvSpPr>
            <a:spLocks noGrp="1"/>
          </p:cNvSpPr>
          <p:nvPr>
            <p:ph idx="1"/>
          </p:nvPr>
        </p:nvSpPr>
        <p:spPr>
          <a:xfrm>
            <a:off x="4955354" y="2682433"/>
            <a:ext cx="6282169" cy="3215749"/>
          </a:xfrm>
        </p:spPr>
        <p:txBody>
          <a:bodyPr>
            <a:normAutofit fontScale="85000" lnSpcReduction="10000"/>
          </a:bodyPr>
          <a:lstStyle/>
          <a:p>
            <a:pPr>
              <a:lnSpc>
                <a:spcPct val="120000"/>
              </a:lnSpc>
            </a:pPr>
            <a:r>
              <a:rPr lang="en-GB" sz="2000" dirty="0">
                <a:latin typeface="Comic Sans MS" panose="030F0702030302020204" pitchFamily="66" charset="0"/>
              </a:rPr>
              <a:t>We are fortunate to have fantastic lunch time staff that will be supporting your child in choosing their lunch and encouraging them to try different foods.</a:t>
            </a:r>
          </a:p>
          <a:p>
            <a:pPr>
              <a:lnSpc>
                <a:spcPct val="120000"/>
              </a:lnSpc>
            </a:pPr>
            <a:r>
              <a:rPr lang="en-GB" sz="2000" dirty="0">
                <a:latin typeface="Comic Sans MS" panose="030F0702030302020204" pitchFamily="66" charset="0"/>
              </a:rPr>
              <a:t>Initially Miss Haigh or myself will spend time helping your child at lunchtime and outside on the playground. </a:t>
            </a:r>
          </a:p>
          <a:p>
            <a:pPr>
              <a:lnSpc>
                <a:spcPct val="120000"/>
              </a:lnSpc>
            </a:pPr>
            <a:r>
              <a:rPr lang="en-GB" sz="2000" dirty="0">
                <a:latin typeface="Comic Sans MS" panose="030F0702030302020204" pitchFamily="66" charset="0"/>
              </a:rPr>
              <a:t>When we feel it is appropriately we will allow the lunchtime staff to take on this supporting role.</a:t>
            </a:r>
          </a:p>
          <a:p>
            <a:pPr>
              <a:lnSpc>
                <a:spcPct val="120000"/>
              </a:lnSpc>
            </a:pPr>
            <a:r>
              <a:rPr lang="en-GB" sz="2000" dirty="0">
                <a:latin typeface="Comic Sans MS" panose="030F0702030302020204" pitchFamily="66" charset="0"/>
              </a:rPr>
              <a:t>All children will be provided with a piece of fruit and will have access throughout the day to drinking water.</a:t>
            </a:r>
          </a:p>
          <a:p>
            <a:endParaRPr lang="en-GB" sz="2000" dirty="0">
              <a:latin typeface="Comic Sans MS" panose="030F0702030302020204" pitchFamily="66" charset="0"/>
            </a:endParaRPr>
          </a:p>
          <a:p>
            <a:endParaRPr lang="en-GB" sz="2000" dirty="0"/>
          </a:p>
        </p:txBody>
      </p:sp>
    </p:spTree>
    <p:extLst>
      <p:ext uri="{BB962C8B-B14F-4D97-AF65-F5344CB8AC3E}">
        <p14:creationId xmlns:p14="http://schemas.microsoft.com/office/powerpoint/2010/main" xmlns="" val="2866628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FF0571-1BD3-44F3-ABFE-7ED0011AD67F}"/>
              </a:ext>
            </a:extLst>
          </p:cNvPr>
          <p:cNvSpPr>
            <a:spLocks noGrp="1"/>
          </p:cNvSpPr>
          <p:nvPr>
            <p:ph type="title"/>
          </p:nvPr>
        </p:nvSpPr>
        <p:spPr>
          <a:xfrm>
            <a:off x="5116878" y="629266"/>
            <a:ext cx="6422849" cy="1676603"/>
          </a:xfrm>
        </p:spPr>
        <p:txBody>
          <a:bodyPr>
            <a:normAutofit/>
          </a:bodyPr>
          <a:lstStyle/>
          <a:p>
            <a:r>
              <a:rPr lang="en-GB" dirty="0">
                <a:solidFill>
                  <a:srgbClr val="FF0000"/>
                </a:solidFill>
                <a:latin typeface="Comic Sans MS" panose="030F0702030302020204" pitchFamily="66" charset="0"/>
              </a:rPr>
              <a:t>Reading</a:t>
            </a:r>
          </a:p>
        </p:txBody>
      </p:sp>
      <p:sp>
        <p:nvSpPr>
          <p:cNvPr id="4102" name="Rectangle 134">
            <a:extLst>
              <a:ext uri="{FF2B5EF4-FFF2-40B4-BE49-F238E27FC236}">
                <a16:creationId xmlns:a16="http://schemas.microsoft.com/office/drawing/2014/main" xmlns="" id="{C95B82D5-A8BB-45BF-BED8-C7B20689210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36008" cy="6858000"/>
          </a:xfrm>
          <a:prstGeom prst="rect">
            <a:avLst/>
          </a:prstGeom>
          <a:solidFill>
            <a:srgbClr val="2A67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03" name="Rounded Rectangle 9">
            <a:extLst>
              <a:ext uri="{FF2B5EF4-FFF2-40B4-BE49-F238E27FC236}">
                <a16:creationId xmlns:a16="http://schemas.microsoft.com/office/drawing/2014/main" xmlns="" id="{296C61EC-FBF4-4216-BE67-6C864D30A0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632" y="484632"/>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descr="Books">
            <a:extLst>
              <a:ext uri="{FF2B5EF4-FFF2-40B4-BE49-F238E27FC236}">
                <a16:creationId xmlns:a16="http://schemas.microsoft.com/office/drawing/2014/main" xmlns="" id="{74C73F59-7BC9-4733-AE4A-2C04455DA893}"/>
              </a:ext>
            </a:extLst>
          </p:cNvPr>
          <p:cNvPicPr>
            <a:picLocks noChangeAspect="1"/>
          </p:cNvPicPr>
          <p:nvPr/>
        </p:nvPicPr>
        <p:blipFill>
          <a:blip r:embed="rId2" cstate="print">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a:off x="1082632" y="803049"/>
            <a:ext cx="2470743" cy="2470743"/>
          </a:xfrm>
          <a:prstGeom prst="rect">
            <a:avLst/>
          </a:prstGeom>
          <a:effectLst/>
        </p:spPr>
      </p:pic>
      <p:pic>
        <p:nvPicPr>
          <p:cNvPr id="4098" name="Picture 2" descr="Image result for the gruffalo">
            <a:extLst>
              <a:ext uri="{FF2B5EF4-FFF2-40B4-BE49-F238E27FC236}">
                <a16:creationId xmlns:a16="http://schemas.microsoft.com/office/drawing/2014/main" xmlns="" id="{534AEA8D-E32A-4BC1-87EB-409851D361F8}"/>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tretch>
            <a:fillRect/>
          </a:stretch>
        </p:blipFill>
        <p:spPr bwMode="auto">
          <a:xfrm>
            <a:off x="1098803" y="3461344"/>
            <a:ext cx="2438400" cy="24384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Content Placeholder 2">
            <a:extLst>
              <a:ext uri="{FF2B5EF4-FFF2-40B4-BE49-F238E27FC236}">
                <a16:creationId xmlns:a16="http://schemas.microsoft.com/office/drawing/2014/main" xmlns="" id="{CD7C97E1-32BB-4AC9-B385-4ACA8B8F9393}"/>
              </a:ext>
            </a:extLst>
          </p:cNvPr>
          <p:cNvSpPr>
            <a:spLocks noGrp="1"/>
          </p:cNvSpPr>
          <p:nvPr>
            <p:ph idx="1"/>
          </p:nvPr>
        </p:nvSpPr>
        <p:spPr>
          <a:xfrm>
            <a:off x="5116880" y="2438400"/>
            <a:ext cx="6422848" cy="3785419"/>
          </a:xfrm>
        </p:spPr>
        <p:txBody>
          <a:bodyPr>
            <a:normAutofit/>
          </a:bodyPr>
          <a:lstStyle/>
          <a:p>
            <a:r>
              <a:rPr lang="en-GB" sz="1600" dirty="0">
                <a:latin typeface="Comic Sans MS" panose="030F0702030302020204" pitchFamily="66" charset="0"/>
              </a:rPr>
              <a:t>Please enjoy reading with your child.</a:t>
            </a:r>
          </a:p>
          <a:p>
            <a:r>
              <a:rPr lang="en-GB" sz="1600" dirty="0">
                <a:latin typeface="Comic Sans MS" panose="030F0702030302020204" pitchFamily="66" charset="0"/>
              </a:rPr>
              <a:t>Initially children will come home with books with no words.</a:t>
            </a:r>
          </a:p>
          <a:p>
            <a:r>
              <a:rPr lang="en-GB" sz="1600" dirty="0">
                <a:latin typeface="Comic Sans MS" panose="030F0702030302020204" pitchFamily="66" charset="0"/>
              </a:rPr>
              <a:t>This is to encourage comprehension and the routine of looking at a book.</a:t>
            </a:r>
          </a:p>
          <a:p>
            <a:r>
              <a:rPr lang="en-GB" sz="1600" dirty="0">
                <a:latin typeface="Comic Sans MS" panose="030F0702030302020204" pitchFamily="66" charset="0"/>
              </a:rPr>
              <a:t>We will continue to send out reading books that will support your child’s reading development.</a:t>
            </a:r>
          </a:p>
          <a:p>
            <a:r>
              <a:rPr lang="en-GB" sz="1600" dirty="0">
                <a:latin typeface="Comic Sans MS" panose="030F0702030302020204" pitchFamily="66" charset="0"/>
              </a:rPr>
              <a:t>Please do not feel your child has to look at their reading book every night – at this stage of development we want to encourage the joy of reading.</a:t>
            </a:r>
          </a:p>
          <a:p>
            <a:r>
              <a:rPr lang="en-GB" sz="1600" dirty="0">
                <a:latin typeface="Comic Sans MS" panose="030F0702030302020204" pitchFamily="66" charset="0"/>
              </a:rPr>
              <a:t>Please use the reading record book to comment on your child’s reading.</a:t>
            </a:r>
          </a:p>
          <a:p>
            <a:r>
              <a:rPr lang="en-GB" sz="1600" dirty="0">
                <a:latin typeface="Comic Sans MS" panose="030F0702030302020204" pitchFamily="66" charset="0"/>
              </a:rPr>
              <a:t>Your child will also be able to choose weekly a library book to enjoy from our lovely library.</a:t>
            </a:r>
          </a:p>
          <a:p>
            <a:endParaRPr lang="en-GB" sz="1600" dirty="0"/>
          </a:p>
        </p:txBody>
      </p:sp>
    </p:spTree>
    <p:extLst>
      <p:ext uri="{BB962C8B-B14F-4D97-AF65-F5344CB8AC3E}">
        <p14:creationId xmlns:p14="http://schemas.microsoft.com/office/powerpoint/2010/main" xmlns="" val="25907617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TotalTime>
  <Words>941</Words>
  <Application>Microsoft Office PowerPoint</Application>
  <PresentationFormat>Custom</PresentationFormat>
  <Paragraphs>96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Meeting for New Parents of Reception Children.</vt:lpstr>
      <vt:lpstr>Welcome</vt:lpstr>
      <vt:lpstr>First Morning!</vt:lpstr>
      <vt:lpstr>Your Support </vt:lpstr>
      <vt:lpstr>                   Nursery Visits</vt:lpstr>
      <vt:lpstr>Home Visits                         </vt:lpstr>
      <vt:lpstr>What will my child need to bring to school?</vt:lpstr>
      <vt:lpstr>Lunchtime </vt:lpstr>
      <vt:lpstr>Reading</vt:lpstr>
      <vt:lpstr>  The 7 areas of learning in the Early Years Foundation Stage  Assessment. Observations. Next steps.</vt:lpstr>
      <vt:lpstr>Development</vt:lpstr>
      <vt:lpstr>Characteristics of Effective Learning</vt:lpstr>
      <vt:lpstr>End of the Day</vt:lpstr>
      <vt:lpstr>Our Aim</vt:lpstr>
      <vt:lpstr>Questions?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for New Parents of Reception Children.</dc:title>
  <dc:creator>Lynda Shaw</dc:creator>
  <cp:lastModifiedBy>goddard</cp:lastModifiedBy>
  <cp:revision>9</cp:revision>
  <dcterms:created xsi:type="dcterms:W3CDTF">2019-06-17T18:04:49Z</dcterms:created>
  <dcterms:modified xsi:type="dcterms:W3CDTF">2019-09-11T13:53:36Z</dcterms:modified>
</cp:coreProperties>
</file>