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6" r:id="rId9"/>
    <p:sldId id="265" r:id="rId10"/>
    <p:sldId id="261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7AB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80" d="100"/>
          <a:sy n="80" d="100"/>
        </p:scale>
        <p:origin x="-90" y="-7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6467F-4210-4B83-85A6-A84A46EB2A75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164C1-C51F-44A1-924F-8800D36A50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279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64C1-C51F-44A1-924F-8800D36A507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2600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64C1-C51F-44A1-924F-8800D36A507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5683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64C1-C51F-44A1-924F-8800D36A507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4770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64C1-C51F-44A1-924F-8800D36A507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76367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64C1-C51F-44A1-924F-8800D36A507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4132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64C1-C51F-44A1-924F-8800D36A507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28344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32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7926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5695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515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342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5007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737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734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7734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421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71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6680-F18C-4A42-88C3-E70A4A2E3087}" type="datetimeFigureOut">
              <a:rPr lang="en-GB" smtClean="0"/>
              <a:pPr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B8F4D-201C-4D25-9879-8D28D8311B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8598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20" r="1"/>
          <a:stretch/>
        </p:blipFill>
        <p:spPr>
          <a:xfrm>
            <a:off x="1380006" y="1077682"/>
            <a:ext cx="8144563" cy="277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157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0"/>
            <a:ext cx="12432484" cy="6858000"/>
          </a:xfrm>
        </p:spPr>
      </p:pic>
      <p:grpSp>
        <p:nvGrpSpPr>
          <p:cNvPr id="17" name="Group 16"/>
          <p:cNvGrpSpPr/>
          <p:nvPr/>
        </p:nvGrpSpPr>
        <p:grpSpPr>
          <a:xfrm>
            <a:off x="-240484" y="0"/>
            <a:ext cx="12445184" cy="6858000"/>
            <a:chOff x="-240484" y="0"/>
            <a:chExt cx="12445184" cy="6858000"/>
          </a:xfrm>
        </p:grpSpPr>
        <p:grpSp>
          <p:nvGrpSpPr>
            <p:cNvPr id="16" name="Group 15"/>
            <p:cNvGrpSpPr/>
            <p:nvPr/>
          </p:nvGrpSpPr>
          <p:grpSpPr>
            <a:xfrm>
              <a:off x="-240484" y="5276850"/>
              <a:ext cx="12445184" cy="1581150"/>
              <a:chOff x="-240484" y="5276850"/>
              <a:chExt cx="12445184" cy="1581150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-240484" y="5276850"/>
                <a:ext cx="5695950" cy="1581150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5379266" y="5276850"/>
                <a:ext cx="5695950" cy="1581150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r="80170"/>
              <a:stretch/>
            </p:blipFill>
            <p:spPr>
              <a:xfrm>
                <a:off x="11075216" y="5276850"/>
                <a:ext cx="1129484" cy="1581150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240484" y="0"/>
              <a:ext cx="1637484" cy="106728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53001" y="240246"/>
              <a:ext cx="715158" cy="586796"/>
            </a:xfrm>
            <a:prstGeom prst="rect">
              <a:avLst/>
            </a:prstGeom>
          </p:spPr>
        </p:pic>
      </p:grpSp>
      <p:sp>
        <p:nvSpPr>
          <p:cNvPr id="8" name="Rounded Rectangle 7"/>
          <p:cNvSpPr/>
          <p:nvPr/>
        </p:nvSpPr>
        <p:spPr>
          <a:xfrm>
            <a:off x="868159" y="838200"/>
            <a:ext cx="10455683" cy="47143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7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An Online learning journal system.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Staff record children's progress and activities using tablet devices and PCs.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Parents can view their child’s journal on mobile devices and on their home computers, and can make observations of their own using a secure login system.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62464" y="1067288"/>
            <a:ext cx="46265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Tapestry?</a:t>
            </a:r>
          </a:p>
        </p:txBody>
      </p:sp>
    </p:spTree>
    <p:extLst>
      <p:ext uri="{BB962C8B-B14F-4D97-AF65-F5344CB8AC3E}">
        <p14:creationId xmlns:p14="http://schemas.microsoft.com/office/powerpoint/2010/main" xmlns="" val="406779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0"/>
            <a:ext cx="12432484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5276850"/>
            <a:ext cx="5695950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9266" y="5276850"/>
            <a:ext cx="5695950" cy="1581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0170"/>
          <a:stretch/>
        </p:blipFill>
        <p:spPr>
          <a:xfrm>
            <a:off x="11075216" y="5276850"/>
            <a:ext cx="1129484" cy="1581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0"/>
            <a:ext cx="1637484" cy="106728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68156" y="827042"/>
            <a:ext cx="10455683" cy="47143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7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endParaRPr lang="en-GB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It creates a two way communication between us (the EYFS team), and you (the parents and carers).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We can upload flexible media meaning you can see pictures and videos of what your child is really up to at school.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Greater opportunities to extend your child’s learning at home – you can view next steps and communicate with us whenever you like.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Unlike a physical, hard copy book, it’s easy to share with groups of relatives, such as extended families, separated parents and relatives living overseas.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001" y="240246"/>
            <a:ext cx="715158" cy="5867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10308" y="1067288"/>
            <a:ext cx="73713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Are We Using Tapestry?</a:t>
            </a:r>
          </a:p>
        </p:txBody>
      </p:sp>
    </p:spTree>
    <p:extLst>
      <p:ext uri="{BB962C8B-B14F-4D97-AF65-F5344CB8AC3E}">
        <p14:creationId xmlns:p14="http://schemas.microsoft.com/office/powerpoint/2010/main" xmlns="" val="333228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0"/>
            <a:ext cx="12432484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5276850"/>
            <a:ext cx="5695950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9266" y="5276850"/>
            <a:ext cx="5695950" cy="1581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0170"/>
          <a:stretch/>
        </p:blipFill>
        <p:spPr>
          <a:xfrm>
            <a:off x="11075216" y="5276850"/>
            <a:ext cx="1129484" cy="1581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0"/>
            <a:ext cx="1637484" cy="106728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68159" y="838200"/>
            <a:ext cx="10455683" cy="47143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7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Photos, videos and observations are uploaded to Tapestry.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It is accessed via the Android/iOS app or the Tapestry website.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It enables you to comment on observations or add your own, so you can show us what your child is doing outside the school day – weekend trips, exciting learning opportunities, trip to the shops etc.</a:t>
            </a:r>
          </a:p>
          <a:p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001" y="240246"/>
            <a:ext cx="715158" cy="5867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07691" y="1067288"/>
            <a:ext cx="497662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Does It Work?</a:t>
            </a:r>
          </a:p>
        </p:txBody>
      </p:sp>
    </p:spTree>
    <p:extLst>
      <p:ext uri="{BB962C8B-B14F-4D97-AF65-F5344CB8AC3E}">
        <p14:creationId xmlns:p14="http://schemas.microsoft.com/office/powerpoint/2010/main" xmlns="" val="413766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0"/>
            <a:ext cx="12432484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5276850"/>
            <a:ext cx="5695950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9266" y="5276850"/>
            <a:ext cx="5695950" cy="1581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0170"/>
          <a:stretch/>
        </p:blipFill>
        <p:spPr>
          <a:xfrm>
            <a:off x="11075216" y="5276850"/>
            <a:ext cx="1129484" cy="1581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0"/>
            <a:ext cx="1637484" cy="106728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68159" y="726233"/>
            <a:ext cx="10455683" cy="47143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7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 A password is required to access Tapestry, and parents can only view observations of their own children.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Hosted on secure cloud servers within the EU.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Tapestry uses the same encryption as online banking.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Data is stored separately for each school.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Tapestry’s developers and support personnel require our permission to access our Tapestry account.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001" y="240246"/>
            <a:ext cx="715158" cy="5867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42960" y="1067288"/>
            <a:ext cx="71061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Is The 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ata 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rotected?</a:t>
            </a:r>
          </a:p>
        </p:txBody>
      </p:sp>
    </p:spTree>
    <p:extLst>
      <p:ext uri="{BB962C8B-B14F-4D97-AF65-F5344CB8AC3E}">
        <p14:creationId xmlns:p14="http://schemas.microsoft.com/office/powerpoint/2010/main" xmlns="" val="233818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0"/>
            <a:ext cx="12432484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5276850"/>
            <a:ext cx="5695950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9266" y="5276850"/>
            <a:ext cx="5695950" cy="1581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0170"/>
          <a:stretch/>
        </p:blipFill>
        <p:spPr>
          <a:xfrm>
            <a:off x="11075216" y="5276850"/>
            <a:ext cx="1129484" cy="1581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0"/>
            <a:ext cx="1637484" cy="106728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68159" y="838200"/>
            <a:ext cx="10455683" cy="47143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7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endParaRPr lang="en-GB" sz="24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We will shortly hand out introductory letters so you can grant your permission and provide an email address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We should have your account created by Thursday 24</a:t>
            </a:r>
            <a:r>
              <a:rPr lang="en-GB" sz="2400" baseline="30000" dirty="0">
                <a:solidFill>
                  <a:schemeClr val="tx1"/>
                </a:solidFill>
              </a:rPr>
              <a:t>th</a:t>
            </a:r>
            <a:r>
              <a:rPr lang="en-GB" sz="2400" dirty="0">
                <a:solidFill>
                  <a:schemeClr val="tx1"/>
                </a:solidFill>
              </a:rPr>
              <a:t> October, and you will receive a link to set a password for yourself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001" y="240246"/>
            <a:ext cx="715158" cy="5867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94335" y="1067288"/>
            <a:ext cx="700339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When Will 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 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tarted?</a:t>
            </a:r>
          </a:p>
        </p:txBody>
      </p:sp>
    </p:spTree>
    <p:extLst>
      <p:ext uri="{BB962C8B-B14F-4D97-AF65-F5344CB8AC3E}">
        <p14:creationId xmlns:p14="http://schemas.microsoft.com/office/powerpoint/2010/main" xmlns="" val="3723239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0"/>
            <a:ext cx="12432484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5276850"/>
            <a:ext cx="5695950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9266" y="5276850"/>
            <a:ext cx="5695950" cy="1581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0170"/>
          <a:stretch/>
        </p:blipFill>
        <p:spPr>
          <a:xfrm>
            <a:off x="11075216" y="5276850"/>
            <a:ext cx="1129484" cy="1581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0484" y="0"/>
            <a:ext cx="1637484" cy="106728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39827" y="2245761"/>
            <a:ext cx="10455683" cy="215831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7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001" y="240246"/>
            <a:ext cx="715158" cy="5867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9969" y="2245761"/>
            <a:ext cx="1101222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If you have any questions, please ask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you collect your form.</a:t>
            </a:r>
          </a:p>
        </p:txBody>
      </p:sp>
    </p:spTree>
    <p:extLst>
      <p:ext uri="{BB962C8B-B14F-4D97-AF65-F5344CB8AC3E}">
        <p14:creationId xmlns:p14="http://schemas.microsoft.com/office/powerpoint/2010/main" xmlns="" val="569790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80F28DC283B74383B181CB31EE0C36" ma:contentTypeVersion="11" ma:contentTypeDescription="Create a new document." ma:contentTypeScope="" ma:versionID="eabbf7640e72e28693c52de6e0aa75df">
  <xsd:schema xmlns:xsd="http://www.w3.org/2001/XMLSchema" xmlns:xs="http://www.w3.org/2001/XMLSchema" xmlns:p="http://schemas.microsoft.com/office/2006/metadata/properties" xmlns:ns3="7c206d12-8022-481a-9e1e-532c0784bbae" xmlns:ns4="4caebfd1-c33a-4364-b997-c5a2694b3275" targetNamespace="http://schemas.microsoft.com/office/2006/metadata/properties" ma:root="true" ma:fieldsID="5caf089e0cbec35b000e7c8ad4495bd0" ns3:_="" ns4:_="">
    <xsd:import namespace="7c206d12-8022-481a-9e1e-532c0784bbae"/>
    <xsd:import namespace="4caebfd1-c33a-4364-b997-c5a2694b327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206d12-8022-481a-9e1e-532c0784b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aebfd1-c33a-4364-b997-c5a2694b327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E53382-17BA-47C2-9031-E3CDF3A5498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4caebfd1-c33a-4364-b997-c5a2694b3275"/>
    <ds:schemaRef ds:uri="http://purl.org/dc/terms/"/>
    <ds:schemaRef ds:uri="7c206d12-8022-481a-9e1e-532c0784bbae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3A2EE8-0DF6-4508-8A2B-A2A37297F4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4F9545-CC6C-4AFE-88AD-B6EF6EDCD9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206d12-8022-481a-9e1e-532c0784bbae"/>
    <ds:schemaRef ds:uri="4caebfd1-c33a-4364-b997-c5a2694b32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353</Words>
  <Application>Microsoft Office PowerPoint</Application>
  <PresentationFormat>Custom</PresentationFormat>
  <Paragraphs>39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goddard</cp:lastModifiedBy>
  <cp:revision>55</cp:revision>
  <cp:lastPrinted>2018-01-23T16:33:04Z</cp:lastPrinted>
  <dcterms:created xsi:type="dcterms:W3CDTF">2015-10-16T14:32:36Z</dcterms:created>
  <dcterms:modified xsi:type="dcterms:W3CDTF">2019-10-22T13:18:05Z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0x010100A180F28DC283B74383B181CB31EE0C36</vt:lpwstr>
  </property>
</Properties>
</file>